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8229600" cx="146304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592" orient="horz"/>
        <p:guide pos="460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547716335e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47716335e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5f875c0d1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5f875c0d1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5f875c0d1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f875c0d1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5f875c0d1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f875c0d1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5f875c0d17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f875c0d17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7d5c15e475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7d5c15e475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5f875c0d17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f875c0d1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7d5c15e47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7d5c15e47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7d5c15e475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7d5c15e475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7d5c15e475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7d5c15e475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476d371f2e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476d371f2e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5f875c0d1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f875c0d1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476d371f2e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476d371f2e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5f875c0d17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5f875c0d1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5f875c0d17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5f875c0d17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7d5c15e475_1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7d5c15e475_1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476d371f2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476d371f2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547716335e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547716335e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d5c15e475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d5c15e475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7d5c15e475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7d5c15e475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7d5c15e475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7d5c15e475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7d5c15e475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7d5c15e475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5eac68538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eac68538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7d5c15e475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7d5c15e475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7d5c15e475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7d5c15e475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7d5c15e475_1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7d5c15e475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7d5c15e475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7d5c15e475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7d5c15e475_1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7d5c15e475_1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7d5c15e475_1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7d5c15e475_1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7d5c15e475_1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7d5c15e475_1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7d5c15e475_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7d5c15e475_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5ec1e2aa6b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ec1e2aa6b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here to talk about the next generation of continuous integration and </a:t>
            </a:r>
            <a:r>
              <a:rPr lang="en"/>
              <a:t>continuous</a:t>
            </a:r>
            <a:r>
              <a:rPr lang="en"/>
              <a:t> deployment technology. What does really Cloud Native really mean in this context. Application in cloud native are *mostly open source technologies. There </a:t>
            </a:r>
            <a:r>
              <a:rPr lang="en"/>
              <a:t>architectures</a:t>
            </a:r>
            <a:r>
              <a:rPr lang="en"/>
              <a:t> are microservices in containers or serverless instead of the monoliths or applications on virtual machines. Those containers are dynamically orchestrated, we optimize  resources  utilization and scale as needed. The key to all of these are containers, it have changed the way we deliver software. We can package all the binaries, dependencies and distribute that. What do you do when you have a lot of containers, thats where kubernetes comes in. Kubernetes is a platform for dynamically orchestrating containers. You can tell it what needs to be run in the container, what services it needs and the storage it needs, Kubernetes will take care of the rest.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5ec1e2aa6b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ec1e2aa6b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5fcfc76f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fcfc76f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5ec1e2aa6b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ec1e2aa6b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5ec1e2aa6b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ec1e2aa6b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5ec1e2aa6b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ec1e2aa6b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18.png"/><Relationship Id="rId7"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14.png"/><Relationship Id="rId6" Type="http://schemas.openxmlformats.org/officeDocument/2006/relationships/image" Target="../media/image3.png"/><Relationship Id="rId7"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idx="1" type="subTitle"/>
          </p:nvPr>
        </p:nvSpPr>
        <p:spPr>
          <a:xfrm>
            <a:off x="2500470" y="4226190"/>
            <a:ext cx="9039900" cy="1097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900"/>
              <a:buNone/>
              <a:defRPr sz="2900">
                <a:solidFill>
                  <a:schemeClr val="lt1"/>
                </a:solidFill>
              </a:defRPr>
            </a:lvl1pPr>
            <a:lvl2pPr lvl="1" rtl="0">
              <a:lnSpc>
                <a:spcPct val="100000"/>
              </a:lnSpc>
              <a:spcBef>
                <a:spcPts val="0"/>
              </a:spcBef>
              <a:spcAft>
                <a:spcPts val="0"/>
              </a:spcAft>
              <a:buClr>
                <a:schemeClr val="lt1"/>
              </a:buClr>
              <a:buSzPts val="2900"/>
              <a:buNone/>
              <a:defRPr sz="2900">
                <a:solidFill>
                  <a:schemeClr val="lt1"/>
                </a:solidFill>
              </a:defRPr>
            </a:lvl2pPr>
            <a:lvl3pPr lvl="2" rtl="0">
              <a:lnSpc>
                <a:spcPct val="100000"/>
              </a:lnSpc>
              <a:spcBef>
                <a:spcPts val="0"/>
              </a:spcBef>
              <a:spcAft>
                <a:spcPts val="0"/>
              </a:spcAft>
              <a:buClr>
                <a:schemeClr val="lt1"/>
              </a:buClr>
              <a:buSzPts val="2900"/>
              <a:buNone/>
              <a:defRPr sz="2900">
                <a:solidFill>
                  <a:schemeClr val="lt1"/>
                </a:solidFill>
              </a:defRPr>
            </a:lvl3pPr>
            <a:lvl4pPr lvl="3" rtl="0">
              <a:lnSpc>
                <a:spcPct val="100000"/>
              </a:lnSpc>
              <a:spcBef>
                <a:spcPts val="0"/>
              </a:spcBef>
              <a:spcAft>
                <a:spcPts val="0"/>
              </a:spcAft>
              <a:buClr>
                <a:schemeClr val="lt1"/>
              </a:buClr>
              <a:buSzPts val="2900"/>
              <a:buNone/>
              <a:defRPr sz="2900">
                <a:solidFill>
                  <a:schemeClr val="lt1"/>
                </a:solidFill>
              </a:defRPr>
            </a:lvl4pPr>
            <a:lvl5pPr lvl="4" rtl="0">
              <a:lnSpc>
                <a:spcPct val="100000"/>
              </a:lnSpc>
              <a:spcBef>
                <a:spcPts val="0"/>
              </a:spcBef>
              <a:spcAft>
                <a:spcPts val="0"/>
              </a:spcAft>
              <a:buClr>
                <a:schemeClr val="lt1"/>
              </a:buClr>
              <a:buSzPts val="2900"/>
              <a:buNone/>
              <a:defRPr sz="2900">
                <a:solidFill>
                  <a:schemeClr val="lt1"/>
                </a:solidFill>
              </a:defRPr>
            </a:lvl5pPr>
            <a:lvl6pPr lvl="5" rtl="0">
              <a:lnSpc>
                <a:spcPct val="100000"/>
              </a:lnSpc>
              <a:spcBef>
                <a:spcPts val="0"/>
              </a:spcBef>
              <a:spcAft>
                <a:spcPts val="0"/>
              </a:spcAft>
              <a:buClr>
                <a:schemeClr val="lt1"/>
              </a:buClr>
              <a:buSzPts val="2900"/>
              <a:buNone/>
              <a:defRPr sz="2900">
                <a:solidFill>
                  <a:schemeClr val="lt1"/>
                </a:solidFill>
              </a:defRPr>
            </a:lvl6pPr>
            <a:lvl7pPr lvl="6" rtl="0">
              <a:lnSpc>
                <a:spcPct val="100000"/>
              </a:lnSpc>
              <a:spcBef>
                <a:spcPts val="0"/>
              </a:spcBef>
              <a:spcAft>
                <a:spcPts val="0"/>
              </a:spcAft>
              <a:buClr>
                <a:schemeClr val="lt1"/>
              </a:buClr>
              <a:buSzPts val="2900"/>
              <a:buNone/>
              <a:defRPr sz="2900">
                <a:solidFill>
                  <a:schemeClr val="lt1"/>
                </a:solidFill>
              </a:defRPr>
            </a:lvl7pPr>
            <a:lvl8pPr lvl="7" rtl="0">
              <a:lnSpc>
                <a:spcPct val="100000"/>
              </a:lnSpc>
              <a:spcBef>
                <a:spcPts val="0"/>
              </a:spcBef>
              <a:spcAft>
                <a:spcPts val="0"/>
              </a:spcAft>
              <a:buClr>
                <a:schemeClr val="lt1"/>
              </a:buClr>
              <a:buSzPts val="2900"/>
              <a:buNone/>
              <a:defRPr sz="2900">
                <a:solidFill>
                  <a:schemeClr val="lt1"/>
                </a:solidFill>
              </a:defRPr>
            </a:lvl8pPr>
            <a:lvl9pPr lvl="8" rtl="0">
              <a:lnSpc>
                <a:spcPct val="100000"/>
              </a:lnSpc>
              <a:spcBef>
                <a:spcPts val="0"/>
              </a:spcBef>
              <a:spcAft>
                <a:spcPts val="0"/>
              </a:spcAft>
              <a:buClr>
                <a:schemeClr val="lt1"/>
              </a:buClr>
              <a:buSzPts val="2900"/>
              <a:buNone/>
              <a:defRPr sz="2900">
                <a:solidFill>
                  <a:schemeClr val="lt1"/>
                </a:solidFill>
              </a:defRPr>
            </a:lvl9pPr>
          </a:lstStyle>
          <a:p/>
        </p:txBody>
      </p:sp>
      <p:sp>
        <p:nvSpPr>
          <p:cNvPr id="10" name="Google Shape;10;p2"/>
          <p:cNvSpPr txBox="1"/>
          <p:nvPr>
            <p:ph type="title"/>
          </p:nvPr>
        </p:nvSpPr>
        <p:spPr>
          <a:xfrm>
            <a:off x="2500650" y="2092350"/>
            <a:ext cx="9039900" cy="192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500">
                <a:solidFill>
                  <a:schemeClr val="lt1"/>
                </a:solidFill>
              </a:defRPr>
            </a:lvl1pPr>
            <a:lvl2pPr lvl="1" rtl="0">
              <a:lnSpc>
                <a:spcPct val="105000"/>
              </a:lnSpc>
              <a:spcBef>
                <a:spcPts val="0"/>
              </a:spcBef>
              <a:spcAft>
                <a:spcPts val="0"/>
              </a:spcAft>
              <a:buNone/>
              <a:defRPr sz="5500">
                <a:solidFill>
                  <a:schemeClr val="lt1"/>
                </a:solidFill>
              </a:defRPr>
            </a:lvl2pPr>
            <a:lvl3pPr lvl="2" rtl="0">
              <a:lnSpc>
                <a:spcPct val="105000"/>
              </a:lnSpc>
              <a:spcBef>
                <a:spcPts val="0"/>
              </a:spcBef>
              <a:spcAft>
                <a:spcPts val="0"/>
              </a:spcAft>
              <a:buNone/>
              <a:defRPr sz="5500">
                <a:solidFill>
                  <a:schemeClr val="lt1"/>
                </a:solidFill>
              </a:defRPr>
            </a:lvl3pPr>
            <a:lvl4pPr lvl="3" rtl="0">
              <a:lnSpc>
                <a:spcPct val="105000"/>
              </a:lnSpc>
              <a:spcBef>
                <a:spcPts val="0"/>
              </a:spcBef>
              <a:spcAft>
                <a:spcPts val="0"/>
              </a:spcAft>
              <a:buNone/>
              <a:defRPr sz="5500">
                <a:solidFill>
                  <a:schemeClr val="lt1"/>
                </a:solidFill>
              </a:defRPr>
            </a:lvl4pPr>
            <a:lvl5pPr lvl="4" rtl="0">
              <a:lnSpc>
                <a:spcPct val="105000"/>
              </a:lnSpc>
              <a:spcBef>
                <a:spcPts val="0"/>
              </a:spcBef>
              <a:spcAft>
                <a:spcPts val="0"/>
              </a:spcAft>
              <a:buNone/>
              <a:defRPr sz="5500">
                <a:solidFill>
                  <a:schemeClr val="lt1"/>
                </a:solidFill>
              </a:defRPr>
            </a:lvl5pPr>
            <a:lvl6pPr lvl="5" rtl="0">
              <a:lnSpc>
                <a:spcPct val="105000"/>
              </a:lnSpc>
              <a:spcBef>
                <a:spcPts val="0"/>
              </a:spcBef>
              <a:spcAft>
                <a:spcPts val="0"/>
              </a:spcAft>
              <a:buNone/>
              <a:defRPr sz="5500">
                <a:solidFill>
                  <a:schemeClr val="lt1"/>
                </a:solidFill>
              </a:defRPr>
            </a:lvl6pPr>
            <a:lvl7pPr lvl="6" rtl="0">
              <a:lnSpc>
                <a:spcPct val="105000"/>
              </a:lnSpc>
              <a:spcBef>
                <a:spcPts val="0"/>
              </a:spcBef>
              <a:spcAft>
                <a:spcPts val="0"/>
              </a:spcAft>
              <a:buNone/>
              <a:defRPr sz="5500">
                <a:solidFill>
                  <a:schemeClr val="lt1"/>
                </a:solidFill>
              </a:defRPr>
            </a:lvl7pPr>
            <a:lvl8pPr lvl="7" rtl="0">
              <a:lnSpc>
                <a:spcPct val="105000"/>
              </a:lnSpc>
              <a:spcBef>
                <a:spcPts val="0"/>
              </a:spcBef>
              <a:spcAft>
                <a:spcPts val="0"/>
              </a:spcAft>
              <a:buNone/>
              <a:defRPr sz="5500">
                <a:solidFill>
                  <a:schemeClr val="lt1"/>
                </a:solidFill>
              </a:defRPr>
            </a:lvl8pPr>
            <a:lvl9pPr lvl="8" rtl="0">
              <a:lnSpc>
                <a:spcPct val="105000"/>
              </a:lnSpc>
              <a:spcBef>
                <a:spcPts val="0"/>
              </a:spcBef>
              <a:spcAft>
                <a:spcPts val="0"/>
              </a:spcAft>
              <a:buNone/>
              <a:defRPr sz="5500">
                <a:solidFill>
                  <a:schemeClr val="lt1"/>
                </a:solidFill>
              </a:defRPr>
            </a:lvl9pPr>
          </a:lstStyle>
          <a:p/>
        </p:txBody>
      </p:sp>
      <p:sp>
        <p:nvSpPr>
          <p:cNvPr id="11" name="Google Shape;11;p2"/>
          <p:cNvSpPr txBox="1"/>
          <p:nvPr>
            <p:ph idx="2" type="subTitle"/>
          </p:nvPr>
        </p:nvSpPr>
        <p:spPr>
          <a:xfrm>
            <a:off x="2500470" y="5618040"/>
            <a:ext cx="2448300" cy="726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None/>
              <a:defRPr sz="1400">
                <a:solidFill>
                  <a:schemeClr val="lt1"/>
                </a:solidFill>
              </a:defRPr>
            </a:lvl1pPr>
            <a:lvl2pPr lvl="1" rtl="0">
              <a:lnSpc>
                <a:spcPct val="135000"/>
              </a:lnSpc>
              <a:spcBef>
                <a:spcPts val="0"/>
              </a:spcBef>
              <a:spcAft>
                <a:spcPts val="0"/>
              </a:spcAft>
              <a:buClr>
                <a:schemeClr val="lt1"/>
              </a:buClr>
              <a:buSzPts val="1400"/>
              <a:buNone/>
              <a:defRPr sz="1400">
                <a:solidFill>
                  <a:schemeClr val="lt1"/>
                </a:solidFill>
              </a:defRPr>
            </a:lvl2pPr>
            <a:lvl3pPr lvl="2" rtl="0">
              <a:lnSpc>
                <a:spcPct val="135000"/>
              </a:lnSpc>
              <a:spcBef>
                <a:spcPts val="0"/>
              </a:spcBef>
              <a:spcAft>
                <a:spcPts val="0"/>
              </a:spcAft>
              <a:buClr>
                <a:schemeClr val="lt1"/>
              </a:buClr>
              <a:buSzPts val="1400"/>
              <a:buNone/>
              <a:defRPr sz="1400">
                <a:solidFill>
                  <a:schemeClr val="lt1"/>
                </a:solidFill>
              </a:defRPr>
            </a:lvl3pPr>
            <a:lvl4pPr lvl="3" rtl="0">
              <a:lnSpc>
                <a:spcPct val="135000"/>
              </a:lnSpc>
              <a:spcBef>
                <a:spcPts val="0"/>
              </a:spcBef>
              <a:spcAft>
                <a:spcPts val="0"/>
              </a:spcAft>
              <a:buClr>
                <a:schemeClr val="lt1"/>
              </a:buClr>
              <a:buSzPts val="1400"/>
              <a:buNone/>
              <a:defRPr sz="1400">
                <a:solidFill>
                  <a:schemeClr val="lt1"/>
                </a:solidFill>
              </a:defRPr>
            </a:lvl4pPr>
            <a:lvl5pPr lvl="4" rtl="0">
              <a:lnSpc>
                <a:spcPct val="135000"/>
              </a:lnSpc>
              <a:spcBef>
                <a:spcPts val="0"/>
              </a:spcBef>
              <a:spcAft>
                <a:spcPts val="0"/>
              </a:spcAft>
              <a:buClr>
                <a:schemeClr val="lt1"/>
              </a:buClr>
              <a:buSzPts val="1400"/>
              <a:buNone/>
              <a:defRPr sz="1400">
                <a:solidFill>
                  <a:schemeClr val="lt1"/>
                </a:solidFill>
              </a:defRPr>
            </a:lvl5pPr>
            <a:lvl6pPr lvl="5" rtl="0">
              <a:lnSpc>
                <a:spcPct val="135000"/>
              </a:lnSpc>
              <a:spcBef>
                <a:spcPts val="0"/>
              </a:spcBef>
              <a:spcAft>
                <a:spcPts val="0"/>
              </a:spcAft>
              <a:buClr>
                <a:schemeClr val="lt1"/>
              </a:buClr>
              <a:buSzPts val="1400"/>
              <a:buNone/>
              <a:defRPr sz="1400">
                <a:solidFill>
                  <a:schemeClr val="lt1"/>
                </a:solidFill>
              </a:defRPr>
            </a:lvl6pPr>
            <a:lvl7pPr lvl="6" rtl="0">
              <a:lnSpc>
                <a:spcPct val="135000"/>
              </a:lnSpc>
              <a:spcBef>
                <a:spcPts val="0"/>
              </a:spcBef>
              <a:spcAft>
                <a:spcPts val="0"/>
              </a:spcAft>
              <a:buClr>
                <a:schemeClr val="lt1"/>
              </a:buClr>
              <a:buSzPts val="1400"/>
              <a:buNone/>
              <a:defRPr sz="1400">
                <a:solidFill>
                  <a:schemeClr val="lt1"/>
                </a:solidFill>
              </a:defRPr>
            </a:lvl7pPr>
            <a:lvl8pPr lvl="7" rtl="0">
              <a:lnSpc>
                <a:spcPct val="135000"/>
              </a:lnSpc>
              <a:spcBef>
                <a:spcPts val="0"/>
              </a:spcBef>
              <a:spcAft>
                <a:spcPts val="0"/>
              </a:spcAft>
              <a:buClr>
                <a:schemeClr val="lt1"/>
              </a:buClr>
              <a:buSzPts val="1400"/>
              <a:buNone/>
              <a:defRPr sz="1400">
                <a:solidFill>
                  <a:schemeClr val="lt1"/>
                </a:solidFill>
              </a:defRPr>
            </a:lvl8pPr>
            <a:lvl9pPr lvl="8" rtl="0">
              <a:lnSpc>
                <a:spcPct val="135000"/>
              </a:lnSpc>
              <a:spcBef>
                <a:spcPts val="0"/>
              </a:spcBef>
              <a:spcAft>
                <a:spcPts val="0"/>
              </a:spcAft>
              <a:buClr>
                <a:schemeClr val="lt1"/>
              </a:buClr>
              <a:buSzPts val="1400"/>
              <a:buNone/>
              <a:defRPr sz="1400">
                <a:solidFill>
                  <a:schemeClr val="lt1"/>
                </a:solidFill>
              </a:defRPr>
            </a:lvl9pPr>
          </a:lstStyle>
          <a:p/>
        </p:txBody>
      </p:sp>
      <p:sp>
        <p:nvSpPr>
          <p:cNvPr id="12" name="Google Shape;12;p2"/>
          <p:cNvSpPr txBox="1"/>
          <p:nvPr>
            <p:ph idx="3" type="subTitle"/>
          </p:nvPr>
        </p:nvSpPr>
        <p:spPr>
          <a:xfrm>
            <a:off x="5366220" y="5618040"/>
            <a:ext cx="2448300" cy="726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None/>
              <a:defRPr sz="1400">
                <a:solidFill>
                  <a:schemeClr val="lt1"/>
                </a:solidFill>
              </a:defRPr>
            </a:lvl1pPr>
            <a:lvl2pPr lvl="1" rtl="0">
              <a:lnSpc>
                <a:spcPct val="135000"/>
              </a:lnSpc>
              <a:spcBef>
                <a:spcPts val="0"/>
              </a:spcBef>
              <a:spcAft>
                <a:spcPts val="0"/>
              </a:spcAft>
              <a:buClr>
                <a:schemeClr val="lt1"/>
              </a:buClr>
              <a:buSzPts val="1400"/>
              <a:buNone/>
              <a:defRPr sz="1400">
                <a:solidFill>
                  <a:schemeClr val="lt1"/>
                </a:solidFill>
              </a:defRPr>
            </a:lvl2pPr>
            <a:lvl3pPr lvl="2" rtl="0">
              <a:lnSpc>
                <a:spcPct val="135000"/>
              </a:lnSpc>
              <a:spcBef>
                <a:spcPts val="0"/>
              </a:spcBef>
              <a:spcAft>
                <a:spcPts val="0"/>
              </a:spcAft>
              <a:buClr>
                <a:schemeClr val="lt1"/>
              </a:buClr>
              <a:buSzPts val="1400"/>
              <a:buNone/>
              <a:defRPr sz="1400">
                <a:solidFill>
                  <a:schemeClr val="lt1"/>
                </a:solidFill>
              </a:defRPr>
            </a:lvl3pPr>
            <a:lvl4pPr lvl="3" rtl="0">
              <a:lnSpc>
                <a:spcPct val="135000"/>
              </a:lnSpc>
              <a:spcBef>
                <a:spcPts val="0"/>
              </a:spcBef>
              <a:spcAft>
                <a:spcPts val="0"/>
              </a:spcAft>
              <a:buClr>
                <a:schemeClr val="lt1"/>
              </a:buClr>
              <a:buSzPts val="1400"/>
              <a:buNone/>
              <a:defRPr sz="1400">
                <a:solidFill>
                  <a:schemeClr val="lt1"/>
                </a:solidFill>
              </a:defRPr>
            </a:lvl4pPr>
            <a:lvl5pPr lvl="4" rtl="0">
              <a:lnSpc>
                <a:spcPct val="135000"/>
              </a:lnSpc>
              <a:spcBef>
                <a:spcPts val="0"/>
              </a:spcBef>
              <a:spcAft>
                <a:spcPts val="0"/>
              </a:spcAft>
              <a:buClr>
                <a:schemeClr val="lt1"/>
              </a:buClr>
              <a:buSzPts val="1400"/>
              <a:buNone/>
              <a:defRPr sz="1400">
                <a:solidFill>
                  <a:schemeClr val="lt1"/>
                </a:solidFill>
              </a:defRPr>
            </a:lvl5pPr>
            <a:lvl6pPr lvl="5" rtl="0">
              <a:lnSpc>
                <a:spcPct val="135000"/>
              </a:lnSpc>
              <a:spcBef>
                <a:spcPts val="0"/>
              </a:spcBef>
              <a:spcAft>
                <a:spcPts val="0"/>
              </a:spcAft>
              <a:buClr>
                <a:schemeClr val="lt1"/>
              </a:buClr>
              <a:buSzPts val="1400"/>
              <a:buNone/>
              <a:defRPr sz="1400">
                <a:solidFill>
                  <a:schemeClr val="lt1"/>
                </a:solidFill>
              </a:defRPr>
            </a:lvl6pPr>
            <a:lvl7pPr lvl="6" rtl="0">
              <a:lnSpc>
                <a:spcPct val="135000"/>
              </a:lnSpc>
              <a:spcBef>
                <a:spcPts val="0"/>
              </a:spcBef>
              <a:spcAft>
                <a:spcPts val="0"/>
              </a:spcAft>
              <a:buClr>
                <a:schemeClr val="lt1"/>
              </a:buClr>
              <a:buSzPts val="1400"/>
              <a:buNone/>
              <a:defRPr sz="1400">
                <a:solidFill>
                  <a:schemeClr val="lt1"/>
                </a:solidFill>
              </a:defRPr>
            </a:lvl7pPr>
            <a:lvl8pPr lvl="7" rtl="0">
              <a:lnSpc>
                <a:spcPct val="135000"/>
              </a:lnSpc>
              <a:spcBef>
                <a:spcPts val="0"/>
              </a:spcBef>
              <a:spcAft>
                <a:spcPts val="0"/>
              </a:spcAft>
              <a:buClr>
                <a:schemeClr val="lt1"/>
              </a:buClr>
              <a:buSzPts val="1400"/>
              <a:buNone/>
              <a:defRPr sz="1400">
                <a:solidFill>
                  <a:schemeClr val="lt1"/>
                </a:solidFill>
              </a:defRPr>
            </a:lvl8pPr>
            <a:lvl9pPr lvl="8" rtl="0">
              <a:lnSpc>
                <a:spcPct val="135000"/>
              </a:lnSpc>
              <a:spcBef>
                <a:spcPts val="0"/>
              </a:spcBef>
              <a:spcAft>
                <a:spcPts val="0"/>
              </a:spcAft>
              <a:buClr>
                <a:schemeClr val="lt1"/>
              </a:buClr>
              <a:buSzPts val="1400"/>
              <a:buNone/>
              <a:defRPr sz="1400">
                <a:solidFill>
                  <a:schemeClr val="lt1"/>
                </a:solidFill>
              </a:defRPr>
            </a:lvl9pPr>
          </a:lstStyle>
          <a:p/>
        </p:txBody>
      </p:sp>
      <p:pic>
        <p:nvPicPr>
          <p:cNvPr id="13" name="Google Shape;13;p2"/>
          <p:cNvPicPr preferRelativeResize="0"/>
          <p:nvPr/>
        </p:nvPicPr>
        <p:blipFill>
          <a:blip r:embed="rId3">
            <a:alphaModFix/>
          </a:blip>
          <a:stretch>
            <a:fillRect/>
          </a:stretch>
        </p:blipFill>
        <p:spPr>
          <a:xfrm>
            <a:off x="12128220" y="7444783"/>
            <a:ext cx="1896330" cy="447320"/>
          </a:xfrm>
          <a:prstGeom prst="rect">
            <a:avLst/>
          </a:prstGeom>
          <a:noFill/>
          <a:ln>
            <a:noFill/>
          </a:ln>
        </p:spPr>
      </p:pic>
      <p:cxnSp>
        <p:nvCxnSpPr>
          <p:cNvPr id="14" name="Google Shape;14;p2"/>
          <p:cNvCxnSpPr/>
          <p:nvPr/>
        </p:nvCxnSpPr>
        <p:spPr>
          <a:xfrm rot="10800000">
            <a:off x="537320" y="7681800"/>
            <a:ext cx="0" cy="547800"/>
          </a:xfrm>
          <a:prstGeom prst="straightConnector1">
            <a:avLst/>
          </a:prstGeom>
          <a:noFill/>
          <a:ln cap="flat" cmpd="sng" w="9525">
            <a:solidFill>
              <a:srgbClr val="EE0000"/>
            </a:solidFill>
            <a:prstDash val="solid"/>
            <a:round/>
            <a:headEnd len="med" w="med" type="none"/>
            <a:tailEnd len="med" w="med" type="none"/>
          </a:ln>
        </p:spPr>
      </p:cxnSp>
      <p:sp>
        <p:nvSpPr>
          <p:cNvPr id="15" name="Google Shape;15;p2"/>
          <p:cNvSpPr txBox="1"/>
          <p:nvPr>
            <p:ph idx="12" type="sldNum"/>
          </p:nvPr>
        </p:nvSpPr>
        <p:spPr>
          <a:xfrm>
            <a:off x="98370" y="7403467"/>
            <a:ext cx="878100" cy="172500"/>
          </a:xfrm>
          <a:prstGeom prst="rect">
            <a:avLst/>
          </a:prstGeom>
          <a:noFill/>
          <a:ln>
            <a:noFill/>
          </a:ln>
        </p:spPr>
        <p:txBody>
          <a:bodyPr anchorCtr="0" anchor="b" bIns="0" lIns="0" spcFirstLastPara="1" rIns="0" wrap="square" tIns="0">
            <a:noAutofit/>
          </a:bodyPr>
          <a:lstStyle>
            <a:lvl1pPr lvl="0" rtl="0" algn="ctr">
              <a:buNone/>
              <a:defRPr sz="1000">
                <a:latin typeface="Overpass"/>
                <a:ea typeface="Overpass"/>
                <a:cs typeface="Overpass"/>
                <a:sym typeface="Overpass"/>
              </a:defRPr>
            </a:lvl1pPr>
            <a:lvl2pPr lvl="1" rtl="0" algn="ctr">
              <a:buNone/>
              <a:defRPr sz="1000">
                <a:latin typeface="Overpass"/>
                <a:ea typeface="Overpass"/>
                <a:cs typeface="Overpass"/>
                <a:sym typeface="Overpass"/>
              </a:defRPr>
            </a:lvl2pPr>
            <a:lvl3pPr lvl="2" rtl="0" algn="ctr">
              <a:buNone/>
              <a:defRPr sz="1000">
                <a:latin typeface="Overpass"/>
                <a:ea typeface="Overpass"/>
                <a:cs typeface="Overpass"/>
                <a:sym typeface="Overpass"/>
              </a:defRPr>
            </a:lvl3pPr>
            <a:lvl4pPr lvl="3" rtl="0" algn="ctr">
              <a:buNone/>
              <a:defRPr sz="1000">
                <a:latin typeface="Overpass"/>
                <a:ea typeface="Overpass"/>
                <a:cs typeface="Overpass"/>
                <a:sym typeface="Overpass"/>
              </a:defRPr>
            </a:lvl4pPr>
            <a:lvl5pPr lvl="4" rtl="0" algn="ctr">
              <a:buNone/>
              <a:defRPr sz="1000">
                <a:latin typeface="Overpass"/>
                <a:ea typeface="Overpass"/>
                <a:cs typeface="Overpass"/>
                <a:sym typeface="Overpass"/>
              </a:defRPr>
            </a:lvl5pPr>
            <a:lvl6pPr lvl="5" rtl="0" algn="ctr">
              <a:buNone/>
              <a:defRPr sz="1000">
                <a:latin typeface="Overpass"/>
                <a:ea typeface="Overpass"/>
                <a:cs typeface="Overpass"/>
                <a:sym typeface="Overpass"/>
              </a:defRPr>
            </a:lvl6pPr>
            <a:lvl7pPr lvl="6" rtl="0" algn="ctr">
              <a:buNone/>
              <a:defRPr sz="1000">
                <a:latin typeface="Overpass"/>
                <a:ea typeface="Overpass"/>
                <a:cs typeface="Overpass"/>
                <a:sym typeface="Overpass"/>
              </a:defRPr>
            </a:lvl7pPr>
            <a:lvl8pPr lvl="7" rtl="0" algn="ctr">
              <a:buNone/>
              <a:defRPr sz="1000">
                <a:latin typeface="Overpass"/>
                <a:ea typeface="Overpass"/>
                <a:cs typeface="Overpass"/>
                <a:sym typeface="Overpass"/>
              </a:defRPr>
            </a:lvl8pPr>
            <a:lvl9pPr lvl="8" rtl="0" algn="ctr">
              <a:buNone/>
              <a:defRPr sz="10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11"/>
          <p:cNvSpPr txBox="1"/>
          <p:nvPr>
            <p:ph type="title"/>
          </p:nvPr>
        </p:nvSpPr>
        <p:spPr>
          <a:xfrm>
            <a:off x="2491230" y="2259900"/>
            <a:ext cx="9590400" cy="36852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6500">
                <a:solidFill>
                  <a:srgbClr val="EE0000"/>
                </a:solidFill>
              </a:defRPr>
            </a:lvl1pPr>
            <a:lvl2pPr lvl="1" rtl="0">
              <a:lnSpc>
                <a:spcPct val="108000"/>
              </a:lnSpc>
              <a:spcBef>
                <a:spcPts val="0"/>
              </a:spcBef>
              <a:spcAft>
                <a:spcPts val="0"/>
              </a:spcAft>
              <a:buNone/>
              <a:defRPr sz="6500">
                <a:solidFill>
                  <a:srgbClr val="EE0000"/>
                </a:solidFill>
              </a:defRPr>
            </a:lvl2pPr>
            <a:lvl3pPr lvl="2" rtl="0">
              <a:lnSpc>
                <a:spcPct val="108000"/>
              </a:lnSpc>
              <a:spcBef>
                <a:spcPts val="0"/>
              </a:spcBef>
              <a:spcAft>
                <a:spcPts val="0"/>
              </a:spcAft>
              <a:buNone/>
              <a:defRPr sz="6500">
                <a:solidFill>
                  <a:srgbClr val="EE0000"/>
                </a:solidFill>
              </a:defRPr>
            </a:lvl3pPr>
            <a:lvl4pPr lvl="3" rtl="0">
              <a:lnSpc>
                <a:spcPct val="108000"/>
              </a:lnSpc>
              <a:spcBef>
                <a:spcPts val="0"/>
              </a:spcBef>
              <a:spcAft>
                <a:spcPts val="0"/>
              </a:spcAft>
              <a:buNone/>
              <a:defRPr sz="6500">
                <a:solidFill>
                  <a:srgbClr val="EE0000"/>
                </a:solidFill>
              </a:defRPr>
            </a:lvl4pPr>
            <a:lvl5pPr lvl="4" rtl="0">
              <a:lnSpc>
                <a:spcPct val="108000"/>
              </a:lnSpc>
              <a:spcBef>
                <a:spcPts val="0"/>
              </a:spcBef>
              <a:spcAft>
                <a:spcPts val="0"/>
              </a:spcAft>
              <a:buNone/>
              <a:defRPr sz="6500">
                <a:solidFill>
                  <a:srgbClr val="EE0000"/>
                </a:solidFill>
              </a:defRPr>
            </a:lvl5pPr>
            <a:lvl6pPr lvl="5" rtl="0">
              <a:lnSpc>
                <a:spcPct val="108000"/>
              </a:lnSpc>
              <a:spcBef>
                <a:spcPts val="0"/>
              </a:spcBef>
              <a:spcAft>
                <a:spcPts val="0"/>
              </a:spcAft>
              <a:buNone/>
              <a:defRPr sz="6500">
                <a:solidFill>
                  <a:srgbClr val="EE0000"/>
                </a:solidFill>
              </a:defRPr>
            </a:lvl6pPr>
            <a:lvl7pPr lvl="6" rtl="0">
              <a:lnSpc>
                <a:spcPct val="108000"/>
              </a:lnSpc>
              <a:spcBef>
                <a:spcPts val="0"/>
              </a:spcBef>
              <a:spcAft>
                <a:spcPts val="0"/>
              </a:spcAft>
              <a:buNone/>
              <a:defRPr sz="6500">
                <a:solidFill>
                  <a:srgbClr val="EE0000"/>
                </a:solidFill>
              </a:defRPr>
            </a:lvl7pPr>
            <a:lvl8pPr lvl="7" rtl="0">
              <a:lnSpc>
                <a:spcPct val="108000"/>
              </a:lnSpc>
              <a:spcBef>
                <a:spcPts val="0"/>
              </a:spcBef>
              <a:spcAft>
                <a:spcPts val="0"/>
              </a:spcAft>
              <a:buNone/>
              <a:defRPr sz="6500">
                <a:solidFill>
                  <a:srgbClr val="EE0000"/>
                </a:solidFill>
              </a:defRPr>
            </a:lvl8pPr>
            <a:lvl9pPr lvl="8" rtl="0">
              <a:lnSpc>
                <a:spcPct val="108000"/>
              </a:lnSpc>
              <a:spcBef>
                <a:spcPts val="0"/>
              </a:spcBef>
              <a:spcAft>
                <a:spcPts val="0"/>
              </a:spcAft>
              <a:buNone/>
              <a:defRPr sz="6500">
                <a:solidFill>
                  <a:srgbClr val="EE0000"/>
                </a:solidFill>
              </a:defRPr>
            </a:lvl9pPr>
          </a:lstStyle>
          <a:p/>
        </p:txBody>
      </p:sp>
      <p:cxnSp>
        <p:nvCxnSpPr>
          <p:cNvPr id="109" name="Google Shape;109;p11"/>
          <p:cNvCxnSpPr/>
          <p:nvPr/>
        </p:nvCxnSpPr>
        <p:spPr>
          <a:xfrm rot="10800000">
            <a:off x="537320" y="7681800"/>
            <a:ext cx="0" cy="547800"/>
          </a:xfrm>
          <a:prstGeom prst="straightConnector1">
            <a:avLst/>
          </a:prstGeom>
          <a:noFill/>
          <a:ln cap="flat" cmpd="sng" w="9525">
            <a:solidFill>
              <a:srgbClr val="EE0000"/>
            </a:solidFill>
            <a:prstDash val="solid"/>
            <a:round/>
            <a:headEnd len="med" w="med" type="none"/>
            <a:tailEnd len="med" w="med" type="none"/>
          </a:ln>
        </p:spPr>
      </p:cxnSp>
      <p:sp>
        <p:nvSpPr>
          <p:cNvPr id="110" name="Google Shape;110;p11"/>
          <p:cNvSpPr txBox="1"/>
          <p:nvPr>
            <p:ph idx="12" type="sldNum"/>
          </p:nvPr>
        </p:nvSpPr>
        <p:spPr>
          <a:xfrm>
            <a:off x="98370" y="7403467"/>
            <a:ext cx="878100" cy="172500"/>
          </a:xfrm>
          <a:prstGeom prst="rect">
            <a:avLst/>
          </a:prstGeom>
          <a:noFill/>
          <a:ln>
            <a:noFill/>
          </a:ln>
        </p:spPr>
        <p:txBody>
          <a:bodyPr anchorCtr="0" anchor="b" bIns="0" lIns="0" spcFirstLastPara="1" rIns="0" wrap="square" tIns="0">
            <a:noAutofit/>
          </a:bodyPr>
          <a:lstStyle>
            <a:lvl1pPr lvl="0" rtl="0" algn="ctr">
              <a:buNone/>
              <a:defRPr sz="1000">
                <a:solidFill>
                  <a:srgbClr val="EBEBEB"/>
                </a:solidFill>
                <a:latin typeface="Overpass"/>
                <a:ea typeface="Overpass"/>
                <a:cs typeface="Overpass"/>
                <a:sym typeface="Overpass"/>
              </a:defRPr>
            </a:lvl1pPr>
            <a:lvl2pPr lvl="1" rtl="0" algn="ctr">
              <a:buNone/>
              <a:defRPr sz="1000">
                <a:solidFill>
                  <a:srgbClr val="EBEBEB"/>
                </a:solidFill>
                <a:latin typeface="Overpass"/>
                <a:ea typeface="Overpass"/>
                <a:cs typeface="Overpass"/>
                <a:sym typeface="Overpass"/>
              </a:defRPr>
            </a:lvl2pPr>
            <a:lvl3pPr lvl="2" rtl="0" algn="ctr">
              <a:buNone/>
              <a:defRPr sz="1000">
                <a:solidFill>
                  <a:srgbClr val="EBEBEB"/>
                </a:solidFill>
                <a:latin typeface="Overpass"/>
                <a:ea typeface="Overpass"/>
                <a:cs typeface="Overpass"/>
                <a:sym typeface="Overpass"/>
              </a:defRPr>
            </a:lvl3pPr>
            <a:lvl4pPr lvl="3" rtl="0" algn="ctr">
              <a:buNone/>
              <a:defRPr sz="1000">
                <a:solidFill>
                  <a:srgbClr val="EBEBEB"/>
                </a:solidFill>
                <a:latin typeface="Overpass"/>
                <a:ea typeface="Overpass"/>
                <a:cs typeface="Overpass"/>
                <a:sym typeface="Overpass"/>
              </a:defRPr>
            </a:lvl4pPr>
            <a:lvl5pPr lvl="4" rtl="0" algn="ctr">
              <a:buNone/>
              <a:defRPr sz="1000">
                <a:solidFill>
                  <a:srgbClr val="EBEBEB"/>
                </a:solidFill>
                <a:latin typeface="Overpass"/>
                <a:ea typeface="Overpass"/>
                <a:cs typeface="Overpass"/>
                <a:sym typeface="Overpass"/>
              </a:defRPr>
            </a:lvl5pPr>
            <a:lvl6pPr lvl="5" rtl="0" algn="ctr">
              <a:buNone/>
              <a:defRPr sz="1000">
                <a:solidFill>
                  <a:srgbClr val="EBEBEB"/>
                </a:solidFill>
                <a:latin typeface="Overpass"/>
                <a:ea typeface="Overpass"/>
                <a:cs typeface="Overpass"/>
                <a:sym typeface="Overpass"/>
              </a:defRPr>
            </a:lvl6pPr>
            <a:lvl7pPr lvl="6" rtl="0" algn="ctr">
              <a:buNone/>
              <a:defRPr sz="1000">
                <a:solidFill>
                  <a:srgbClr val="EBEBEB"/>
                </a:solidFill>
                <a:latin typeface="Overpass"/>
                <a:ea typeface="Overpass"/>
                <a:cs typeface="Overpass"/>
                <a:sym typeface="Overpass"/>
              </a:defRPr>
            </a:lvl7pPr>
            <a:lvl8pPr lvl="7" rtl="0" algn="ctr">
              <a:buNone/>
              <a:defRPr sz="1000">
                <a:solidFill>
                  <a:srgbClr val="EBEBEB"/>
                </a:solidFill>
                <a:latin typeface="Overpass"/>
                <a:ea typeface="Overpass"/>
                <a:cs typeface="Overpass"/>
                <a:sym typeface="Overpass"/>
              </a:defRPr>
            </a:lvl8pPr>
            <a:lvl9pPr lvl="8" rtl="0" algn="ctr">
              <a:buNone/>
              <a:defRPr sz="1000">
                <a:solidFill>
                  <a:srgbClr val="EBEBEB"/>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
        <p:nvSpPr>
          <p:cNvPr id="111" name="Google Shape;111;p11"/>
          <p:cNvSpPr txBox="1"/>
          <p:nvPr>
            <p:ph idx="1" type="subTitle"/>
          </p:nvPr>
        </p:nvSpPr>
        <p:spPr>
          <a:xfrm rot="5400000">
            <a:off x="-2566140" y="2566200"/>
            <a:ext cx="6178800" cy="1046400"/>
          </a:xfrm>
          <a:prstGeom prst="rect">
            <a:avLst/>
          </a:prstGeom>
        </p:spPr>
        <p:txBody>
          <a:bodyPr anchorCtr="0" anchor="ctr" bIns="109700" lIns="603475" spcFirstLastPara="1" rIns="109700" wrap="square" tIns="109700">
            <a:noAutofit/>
          </a:bodyPr>
          <a:lstStyle>
            <a:lvl1pPr lvl="0" rtl="0">
              <a:lnSpc>
                <a:spcPct val="100000"/>
              </a:lnSpc>
              <a:spcBef>
                <a:spcPts val="0"/>
              </a:spcBef>
              <a:spcAft>
                <a:spcPts val="0"/>
              </a:spcAft>
              <a:buClr>
                <a:schemeClr val="lt1"/>
              </a:buClr>
              <a:buSzPts val="1100"/>
              <a:buFont typeface="Overpass"/>
              <a:buNone/>
              <a:defRPr sz="1100">
                <a:solidFill>
                  <a:schemeClr val="lt1"/>
                </a:solidFill>
                <a:latin typeface="Overpass"/>
                <a:ea typeface="Overpass"/>
                <a:cs typeface="Overpass"/>
                <a:sym typeface="Overpass"/>
              </a:defRPr>
            </a:lvl1pPr>
            <a:lvl2pPr lvl="1" rtl="0">
              <a:lnSpc>
                <a:spcPct val="100000"/>
              </a:lnSpc>
              <a:spcBef>
                <a:spcPts val="0"/>
              </a:spcBef>
              <a:spcAft>
                <a:spcPts val="0"/>
              </a:spcAft>
              <a:buClr>
                <a:schemeClr val="lt1"/>
              </a:buClr>
              <a:buSzPts val="1100"/>
              <a:buFont typeface="Overpass"/>
              <a:buNone/>
              <a:defRPr sz="1100">
                <a:solidFill>
                  <a:schemeClr val="lt1"/>
                </a:solidFill>
                <a:latin typeface="Overpass"/>
                <a:ea typeface="Overpass"/>
                <a:cs typeface="Overpass"/>
                <a:sym typeface="Overpass"/>
              </a:defRPr>
            </a:lvl2pPr>
            <a:lvl3pPr lvl="2" rtl="0">
              <a:lnSpc>
                <a:spcPct val="100000"/>
              </a:lnSpc>
              <a:spcBef>
                <a:spcPts val="0"/>
              </a:spcBef>
              <a:spcAft>
                <a:spcPts val="0"/>
              </a:spcAft>
              <a:buClr>
                <a:schemeClr val="lt1"/>
              </a:buClr>
              <a:buSzPts val="1100"/>
              <a:buFont typeface="Overpass"/>
              <a:buNone/>
              <a:defRPr sz="1100">
                <a:solidFill>
                  <a:schemeClr val="lt1"/>
                </a:solidFill>
                <a:latin typeface="Overpass"/>
                <a:ea typeface="Overpass"/>
                <a:cs typeface="Overpass"/>
                <a:sym typeface="Overpass"/>
              </a:defRPr>
            </a:lvl3pPr>
            <a:lvl4pPr lvl="3" rtl="0">
              <a:lnSpc>
                <a:spcPct val="100000"/>
              </a:lnSpc>
              <a:spcBef>
                <a:spcPts val="0"/>
              </a:spcBef>
              <a:spcAft>
                <a:spcPts val="0"/>
              </a:spcAft>
              <a:buClr>
                <a:schemeClr val="lt1"/>
              </a:buClr>
              <a:buSzPts val="1100"/>
              <a:buFont typeface="Overpass"/>
              <a:buNone/>
              <a:defRPr sz="1100">
                <a:solidFill>
                  <a:schemeClr val="lt1"/>
                </a:solidFill>
                <a:latin typeface="Overpass"/>
                <a:ea typeface="Overpass"/>
                <a:cs typeface="Overpass"/>
                <a:sym typeface="Overpass"/>
              </a:defRPr>
            </a:lvl4pPr>
            <a:lvl5pPr lvl="4" rtl="0">
              <a:lnSpc>
                <a:spcPct val="100000"/>
              </a:lnSpc>
              <a:spcBef>
                <a:spcPts val="0"/>
              </a:spcBef>
              <a:spcAft>
                <a:spcPts val="0"/>
              </a:spcAft>
              <a:buClr>
                <a:schemeClr val="lt1"/>
              </a:buClr>
              <a:buSzPts val="1100"/>
              <a:buFont typeface="Overpass"/>
              <a:buNone/>
              <a:defRPr sz="1100">
                <a:solidFill>
                  <a:schemeClr val="lt1"/>
                </a:solidFill>
                <a:latin typeface="Overpass"/>
                <a:ea typeface="Overpass"/>
                <a:cs typeface="Overpass"/>
                <a:sym typeface="Overpass"/>
              </a:defRPr>
            </a:lvl5pPr>
            <a:lvl6pPr lvl="5" rtl="0">
              <a:lnSpc>
                <a:spcPct val="100000"/>
              </a:lnSpc>
              <a:spcBef>
                <a:spcPts val="0"/>
              </a:spcBef>
              <a:spcAft>
                <a:spcPts val="0"/>
              </a:spcAft>
              <a:buClr>
                <a:schemeClr val="lt1"/>
              </a:buClr>
              <a:buSzPts val="1100"/>
              <a:buFont typeface="Overpass"/>
              <a:buNone/>
              <a:defRPr sz="1100">
                <a:solidFill>
                  <a:schemeClr val="lt1"/>
                </a:solidFill>
                <a:latin typeface="Overpass"/>
                <a:ea typeface="Overpass"/>
                <a:cs typeface="Overpass"/>
                <a:sym typeface="Overpass"/>
              </a:defRPr>
            </a:lvl6pPr>
            <a:lvl7pPr lvl="6" rtl="0">
              <a:lnSpc>
                <a:spcPct val="100000"/>
              </a:lnSpc>
              <a:spcBef>
                <a:spcPts val="0"/>
              </a:spcBef>
              <a:spcAft>
                <a:spcPts val="0"/>
              </a:spcAft>
              <a:buClr>
                <a:schemeClr val="lt1"/>
              </a:buClr>
              <a:buSzPts val="1100"/>
              <a:buFont typeface="Overpass"/>
              <a:buNone/>
              <a:defRPr sz="1100">
                <a:solidFill>
                  <a:schemeClr val="lt1"/>
                </a:solidFill>
                <a:latin typeface="Overpass"/>
                <a:ea typeface="Overpass"/>
                <a:cs typeface="Overpass"/>
                <a:sym typeface="Overpass"/>
              </a:defRPr>
            </a:lvl7pPr>
            <a:lvl8pPr lvl="7" rtl="0">
              <a:lnSpc>
                <a:spcPct val="100000"/>
              </a:lnSpc>
              <a:spcBef>
                <a:spcPts val="0"/>
              </a:spcBef>
              <a:spcAft>
                <a:spcPts val="0"/>
              </a:spcAft>
              <a:buClr>
                <a:schemeClr val="lt1"/>
              </a:buClr>
              <a:buSzPts val="1100"/>
              <a:buFont typeface="Overpass"/>
              <a:buNone/>
              <a:defRPr sz="1100">
                <a:solidFill>
                  <a:schemeClr val="lt1"/>
                </a:solidFill>
                <a:latin typeface="Overpass"/>
                <a:ea typeface="Overpass"/>
                <a:cs typeface="Overpass"/>
                <a:sym typeface="Overpass"/>
              </a:defRPr>
            </a:lvl8pPr>
            <a:lvl9pPr lvl="8" rtl="0">
              <a:lnSpc>
                <a:spcPct val="100000"/>
              </a:lnSpc>
              <a:spcBef>
                <a:spcPts val="0"/>
              </a:spcBef>
              <a:spcAft>
                <a:spcPts val="0"/>
              </a:spcAft>
              <a:buClr>
                <a:schemeClr val="lt1"/>
              </a:buClr>
              <a:buSzPts val="1100"/>
              <a:buFont typeface="Overpass"/>
              <a:buNone/>
              <a:defRPr sz="1100">
                <a:solidFill>
                  <a:schemeClr val="lt1"/>
                </a:solidFill>
                <a:latin typeface="Overpass"/>
                <a:ea typeface="Overpass"/>
                <a:cs typeface="Overpass"/>
                <a:sym typeface="Overpass"/>
              </a:defRPr>
            </a:lvl9pPr>
          </a:lstStyle>
          <a:p/>
        </p:txBody>
      </p:sp>
      <p:pic>
        <p:nvPicPr>
          <p:cNvPr id="112" name="Google Shape;112;p11"/>
          <p:cNvPicPr preferRelativeResize="0"/>
          <p:nvPr/>
        </p:nvPicPr>
        <p:blipFill rotWithShape="1">
          <a:blip r:embed="rId3">
            <a:alphaModFix/>
          </a:blip>
          <a:srcRect b="317" l="0" r="0" t="327"/>
          <a:stretch/>
        </p:blipFill>
        <p:spPr>
          <a:xfrm>
            <a:off x="12853535" y="7575900"/>
            <a:ext cx="1171020" cy="273745"/>
          </a:xfrm>
          <a:prstGeom prst="rect">
            <a:avLst/>
          </a:prstGeom>
          <a:noFill/>
          <a:ln>
            <a:noFill/>
          </a:ln>
        </p:spPr>
      </p:pic>
      <p:sp>
        <p:nvSpPr>
          <p:cNvPr id="113" name="Google Shape;113;p11"/>
          <p:cNvSpPr txBox="1"/>
          <p:nvPr/>
        </p:nvSpPr>
        <p:spPr>
          <a:xfrm>
            <a:off x="12081636" y="323803"/>
            <a:ext cx="1942800" cy="3585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a:ea typeface="Overpass"/>
                <a:cs typeface="Overpass"/>
                <a:sym typeface="Overpass"/>
              </a:rPr>
              <a:t>Designator</a:t>
            </a:r>
            <a:endParaRPr sz="700">
              <a:solidFill>
                <a:srgbClr val="666666"/>
              </a:solidFill>
              <a:latin typeface="Overpass"/>
              <a:ea typeface="Overpass"/>
              <a:cs typeface="Overpass"/>
              <a:sym typeface="Overpass"/>
            </a:endParaRPr>
          </a:p>
        </p:txBody>
      </p:sp>
      <p:cxnSp>
        <p:nvCxnSpPr>
          <p:cNvPr id="114" name="Google Shape;114;p11"/>
          <p:cNvCxnSpPr/>
          <p:nvPr/>
        </p:nvCxnSpPr>
        <p:spPr>
          <a:xfrm>
            <a:off x="2491230" y="1984440"/>
            <a:ext cx="16689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12"/>
          <p:cNvSpPr txBox="1"/>
          <p:nvPr>
            <p:ph type="title"/>
          </p:nvPr>
        </p:nvSpPr>
        <p:spPr>
          <a:xfrm>
            <a:off x="2491230" y="2259900"/>
            <a:ext cx="9590400" cy="36852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6500">
                <a:solidFill>
                  <a:schemeClr val="lt1"/>
                </a:solidFill>
              </a:defRPr>
            </a:lvl1pPr>
            <a:lvl2pPr lvl="1" rtl="0">
              <a:lnSpc>
                <a:spcPct val="108000"/>
              </a:lnSpc>
              <a:spcBef>
                <a:spcPts val="0"/>
              </a:spcBef>
              <a:spcAft>
                <a:spcPts val="0"/>
              </a:spcAft>
              <a:buNone/>
              <a:defRPr sz="6500">
                <a:solidFill>
                  <a:schemeClr val="lt1"/>
                </a:solidFill>
              </a:defRPr>
            </a:lvl2pPr>
            <a:lvl3pPr lvl="2" rtl="0">
              <a:lnSpc>
                <a:spcPct val="108000"/>
              </a:lnSpc>
              <a:spcBef>
                <a:spcPts val="0"/>
              </a:spcBef>
              <a:spcAft>
                <a:spcPts val="0"/>
              </a:spcAft>
              <a:buNone/>
              <a:defRPr sz="6500">
                <a:solidFill>
                  <a:schemeClr val="lt1"/>
                </a:solidFill>
              </a:defRPr>
            </a:lvl3pPr>
            <a:lvl4pPr lvl="3" rtl="0">
              <a:lnSpc>
                <a:spcPct val="108000"/>
              </a:lnSpc>
              <a:spcBef>
                <a:spcPts val="0"/>
              </a:spcBef>
              <a:spcAft>
                <a:spcPts val="0"/>
              </a:spcAft>
              <a:buNone/>
              <a:defRPr sz="6500">
                <a:solidFill>
                  <a:schemeClr val="lt1"/>
                </a:solidFill>
              </a:defRPr>
            </a:lvl4pPr>
            <a:lvl5pPr lvl="4" rtl="0">
              <a:lnSpc>
                <a:spcPct val="108000"/>
              </a:lnSpc>
              <a:spcBef>
                <a:spcPts val="0"/>
              </a:spcBef>
              <a:spcAft>
                <a:spcPts val="0"/>
              </a:spcAft>
              <a:buNone/>
              <a:defRPr sz="6500">
                <a:solidFill>
                  <a:schemeClr val="lt1"/>
                </a:solidFill>
              </a:defRPr>
            </a:lvl5pPr>
            <a:lvl6pPr lvl="5" rtl="0">
              <a:lnSpc>
                <a:spcPct val="108000"/>
              </a:lnSpc>
              <a:spcBef>
                <a:spcPts val="0"/>
              </a:spcBef>
              <a:spcAft>
                <a:spcPts val="0"/>
              </a:spcAft>
              <a:buNone/>
              <a:defRPr sz="6500">
                <a:solidFill>
                  <a:schemeClr val="lt1"/>
                </a:solidFill>
              </a:defRPr>
            </a:lvl6pPr>
            <a:lvl7pPr lvl="6" rtl="0">
              <a:lnSpc>
                <a:spcPct val="108000"/>
              </a:lnSpc>
              <a:spcBef>
                <a:spcPts val="0"/>
              </a:spcBef>
              <a:spcAft>
                <a:spcPts val="0"/>
              </a:spcAft>
              <a:buNone/>
              <a:defRPr sz="6500">
                <a:solidFill>
                  <a:schemeClr val="lt1"/>
                </a:solidFill>
              </a:defRPr>
            </a:lvl7pPr>
            <a:lvl8pPr lvl="7" rtl="0">
              <a:lnSpc>
                <a:spcPct val="108000"/>
              </a:lnSpc>
              <a:spcBef>
                <a:spcPts val="0"/>
              </a:spcBef>
              <a:spcAft>
                <a:spcPts val="0"/>
              </a:spcAft>
              <a:buNone/>
              <a:defRPr sz="6500">
                <a:solidFill>
                  <a:schemeClr val="lt1"/>
                </a:solidFill>
              </a:defRPr>
            </a:lvl8pPr>
            <a:lvl9pPr lvl="8" rtl="0">
              <a:lnSpc>
                <a:spcPct val="108000"/>
              </a:lnSpc>
              <a:spcBef>
                <a:spcPts val="0"/>
              </a:spcBef>
              <a:spcAft>
                <a:spcPts val="0"/>
              </a:spcAft>
              <a:buNone/>
              <a:defRPr sz="6500">
                <a:solidFill>
                  <a:schemeClr val="lt1"/>
                </a:solidFill>
              </a:defRPr>
            </a:lvl9pPr>
          </a:lstStyle>
          <a:p/>
        </p:txBody>
      </p:sp>
      <p:cxnSp>
        <p:nvCxnSpPr>
          <p:cNvPr id="117" name="Google Shape;117;p12"/>
          <p:cNvCxnSpPr/>
          <p:nvPr/>
        </p:nvCxnSpPr>
        <p:spPr>
          <a:xfrm rot="10800000">
            <a:off x="537320" y="7681800"/>
            <a:ext cx="0" cy="547800"/>
          </a:xfrm>
          <a:prstGeom prst="straightConnector1">
            <a:avLst/>
          </a:prstGeom>
          <a:noFill/>
          <a:ln cap="flat" cmpd="sng" w="9525">
            <a:solidFill>
              <a:srgbClr val="EE0000"/>
            </a:solidFill>
            <a:prstDash val="solid"/>
            <a:round/>
            <a:headEnd len="med" w="med" type="none"/>
            <a:tailEnd len="med" w="med" type="none"/>
          </a:ln>
        </p:spPr>
      </p:cxnSp>
      <p:sp>
        <p:nvSpPr>
          <p:cNvPr id="118" name="Google Shape;118;p12"/>
          <p:cNvSpPr txBox="1"/>
          <p:nvPr>
            <p:ph idx="12" type="sldNum"/>
          </p:nvPr>
        </p:nvSpPr>
        <p:spPr>
          <a:xfrm>
            <a:off x="98370" y="7403467"/>
            <a:ext cx="878100" cy="172500"/>
          </a:xfrm>
          <a:prstGeom prst="rect">
            <a:avLst/>
          </a:prstGeom>
          <a:noFill/>
          <a:ln>
            <a:noFill/>
          </a:ln>
        </p:spPr>
        <p:txBody>
          <a:bodyPr anchorCtr="0" anchor="b" bIns="0" lIns="0" spcFirstLastPara="1" rIns="0" wrap="square" tIns="0">
            <a:noAutofit/>
          </a:bodyPr>
          <a:lstStyle>
            <a:lvl1pPr lvl="0" rtl="0" algn="ctr">
              <a:buNone/>
              <a:defRPr sz="1000">
                <a:latin typeface="Overpass"/>
                <a:ea typeface="Overpass"/>
                <a:cs typeface="Overpass"/>
                <a:sym typeface="Overpass"/>
              </a:defRPr>
            </a:lvl1pPr>
            <a:lvl2pPr lvl="1" rtl="0" algn="ctr">
              <a:buNone/>
              <a:defRPr sz="1000">
                <a:latin typeface="Overpass"/>
                <a:ea typeface="Overpass"/>
                <a:cs typeface="Overpass"/>
                <a:sym typeface="Overpass"/>
              </a:defRPr>
            </a:lvl2pPr>
            <a:lvl3pPr lvl="2" rtl="0" algn="ctr">
              <a:buNone/>
              <a:defRPr sz="1000">
                <a:latin typeface="Overpass"/>
                <a:ea typeface="Overpass"/>
                <a:cs typeface="Overpass"/>
                <a:sym typeface="Overpass"/>
              </a:defRPr>
            </a:lvl3pPr>
            <a:lvl4pPr lvl="3" rtl="0" algn="ctr">
              <a:buNone/>
              <a:defRPr sz="1000">
                <a:latin typeface="Overpass"/>
                <a:ea typeface="Overpass"/>
                <a:cs typeface="Overpass"/>
                <a:sym typeface="Overpass"/>
              </a:defRPr>
            </a:lvl4pPr>
            <a:lvl5pPr lvl="4" rtl="0" algn="ctr">
              <a:buNone/>
              <a:defRPr sz="1000">
                <a:latin typeface="Overpass"/>
                <a:ea typeface="Overpass"/>
                <a:cs typeface="Overpass"/>
                <a:sym typeface="Overpass"/>
              </a:defRPr>
            </a:lvl5pPr>
            <a:lvl6pPr lvl="5" rtl="0" algn="ctr">
              <a:buNone/>
              <a:defRPr sz="1000">
                <a:latin typeface="Overpass"/>
                <a:ea typeface="Overpass"/>
                <a:cs typeface="Overpass"/>
                <a:sym typeface="Overpass"/>
              </a:defRPr>
            </a:lvl6pPr>
            <a:lvl7pPr lvl="6" rtl="0" algn="ctr">
              <a:buNone/>
              <a:defRPr sz="1000">
                <a:latin typeface="Overpass"/>
                <a:ea typeface="Overpass"/>
                <a:cs typeface="Overpass"/>
                <a:sym typeface="Overpass"/>
              </a:defRPr>
            </a:lvl7pPr>
            <a:lvl8pPr lvl="7" rtl="0" algn="ctr">
              <a:buNone/>
              <a:defRPr sz="1000">
                <a:latin typeface="Overpass"/>
                <a:ea typeface="Overpass"/>
                <a:cs typeface="Overpass"/>
                <a:sym typeface="Overpass"/>
              </a:defRPr>
            </a:lvl8pPr>
            <a:lvl9pPr lvl="8" rtl="0" algn="ctr">
              <a:buNone/>
              <a:defRPr sz="10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pic>
        <p:nvPicPr>
          <p:cNvPr id="119" name="Google Shape;119;p12"/>
          <p:cNvPicPr preferRelativeResize="0"/>
          <p:nvPr/>
        </p:nvPicPr>
        <p:blipFill rotWithShape="1">
          <a:blip r:embed="rId3">
            <a:alphaModFix/>
          </a:blip>
          <a:srcRect b="317" l="0" r="0" t="327"/>
          <a:stretch/>
        </p:blipFill>
        <p:spPr>
          <a:xfrm>
            <a:off x="12853535" y="7575900"/>
            <a:ext cx="1171020" cy="273745"/>
          </a:xfrm>
          <a:prstGeom prst="rect">
            <a:avLst/>
          </a:prstGeom>
          <a:noFill/>
          <a:ln>
            <a:noFill/>
          </a:ln>
        </p:spPr>
      </p:pic>
      <p:sp>
        <p:nvSpPr>
          <p:cNvPr id="120" name="Google Shape;120;p12"/>
          <p:cNvSpPr txBox="1"/>
          <p:nvPr/>
        </p:nvSpPr>
        <p:spPr>
          <a:xfrm>
            <a:off x="12081636" y="323803"/>
            <a:ext cx="1942800" cy="3585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a:ea typeface="Overpass"/>
                <a:cs typeface="Overpass"/>
                <a:sym typeface="Overpass"/>
              </a:rPr>
              <a:t>Designator</a:t>
            </a:r>
            <a:endParaRPr sz="700">
              <a:solidFill>
                <a:schemeClr val="lt1"/>
              </a:solidFill>
              <a:latin typeface="Overpass"/>
              <a:ea typeface="Overpass"/>
              <a:cs typeface="Overpass"/>
              <a:sym typeface="Overpass"/>
            </a:endParaRPr>
          </a:p>
        </p:txBody>
      </p:sp>
      <p:cxnSp>
        <p:nvCxnSpPr>
          <p:cNvPr id="121" name="Google Shape;121;p12"/>
          <p:cNvCxnSpPr/>
          <p:nvPr/>
        </p:nvCxnSpPr>
        <p:spPr>
          <a:xfrm>
            <a:off x="2491230" y="1984440"/>
            <a:ext cx="1668900" cy="0"/>
          </a:xfrm>
          <a:prstGeom prst="straightConnector1">
            <a:avLst/>
          </a:prstGeom>
          <a:noFill/>
          <a:ln cap="flat" cmpd="sng" w="9525">
            <a:solidFill>
              <a:srgbClr val="EE0000"/>
            </a:solidFill>
            <a:prstDash val="solid"/>
            <a:round/>
            <a:headEnd len="med" w="med" type="none"/>
            <a:tailEnd len="med" w="med" type="none"/>
          </a:ln>
        </p:spPr>
      </p:cxnSp>
      <p:cxnSp>
        <p:nvCxnSpPr>
          <p:cNvPr id="122" name="Google Shape;122;p12"/>
          <p:cNvCxnSpPr/>
          <p:nvPr/>
        </p:nvCxnSpPr>
        <p:spPr>
          <a:xfrm rot="10800000">
            <a:off x="537330" y="120"/>
            <a:ext cx="0" cy="1063800"/>
          </a:xfrm>
          <a:prstGeom prst="straightConnector1">
            <a:avLst/>
          </a:prstGeom>
          <a:noFill/>
          <a:ln cap="flat" cmpd="sng" w="9525">
            <a:solidFill>
              <a:srgbClr val="EE0000"/>
            </a:solidFill>
            <a:prstDash val="solid"/>
            <a:round/>
            <a:headEnd len="med" w="med" type="none"/>
            <a:tailEnd len="med" w="med" type="none"/>
          </a:ln>
        </p:spPr>
      </p:cxnSp>
      <p:sp>
        <p:nvSpPr>
          <p:cNvPr id="123" name="Google Shape;123;p12"/>
          <p:cNvSpPr txBox="1"/>
          <p:nvPr/>
        </p:nvSpPr>
        <p:spPr>
          <a:xfrm>
            <a:off x="761160" y="408763"/>
            <a:ext cx="3533400" cy="273600"/>
          </a:xfrm>
          <a:prstGeom prst="rect">
            <a:avLst/>
          </a:prstGeom>
          <a:noFill/>
          <a:ln>
            <a:noFill/>
          </a:ln>
        </p:spPr>
        <p:txBody>
          <a:bodyPr anchorCtr="0" anchor="t" bIns="109700" lIns="109700" spcFirstLastPara="1" rIns="109700" wrap="square" tIns="109700">
            <a:noAutofit/>
          </a:bodyPr>
          <a:lstStyle/>
          <a:p>
            <a:pPr indent="0" lvl="0" marL="0" rtl="0" algn="l">
              <a:spcBef>
                <a:spcPts val="0"/>
              </a:spcBef>
              <a:spcAft>
                <a:spcPts val="0"/>
              </a:spcAft>
              <a:buNone/>
            </a:pPr>
            <a:r>
              <a:rPr b="1" lang="en" sz="1000">
                <a:solidFill>
                  <a:srgbClr val="FFFFFF"/>
                </a:solidFill>
                <a:latin typeface="Overpass"/>
                <a:ea typeface="Overpass"/>
                <a:cs typeface="Overpass"/>
                <a:sym typeface="Overpass"/>
              </a:rPr>
              <a:t>2019 RED HAT TECH EXCHANGE</a:t>
            </a:r>
            <a:endParaRPr b="1" sz="1000">
              <a:solidFill>
                <a:srgbClr val="FFFFFF"/>
              </a:solidFill>
              <a:latin typeface="Overpass"/>
              <a:ea typeface="Overpass"/>
              <a:cs typeface="Overpass"/>
              <a:sym typeface="Overpas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13"/>
          <p:cNvSpPr txBox="1"/>
          <p:nvPr>
            <p:ph type="title"/>
          </p:nvPr>
        </p:nvSpPr>
        <p:spPr>
          <a:xfrm>
            <a:off x="6808920" y="1959540"/>
            <a:ext cx="6044700" cy="46590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6500">
                <a:solidFill>
                  <a:schemeClr val="lt1"/>
                </a:solidFill>
              </a:defRPr>
            </a:lvl1pPr>
            <a:lvl2pPr lvl="1" rtl="0">
              <a:lnSpc>
                <a:spcPct val="108000"/>
              </a:lnSpc>
              <a:spcBef>
                <a:spcPts val="0"/>
              </a:spcBef>
              <a:spcAft>
                <a:spcPts val="0"/>
              </a:spcAft>
              <a:buNone/>
              <a:defRPr sz="6500">
                <a:solidFill>
                  <a:schemeClr val="lt1"/>
                </a:solidFill>
              </a:defRPr>
            </a:lvl2pPr>
            <a:lvl3pPr lvl="2" rtl="0">
              <a:lnSpc>
                <a:spcPct val="108000"/>
              </a:lnSpc>
              <a:spcBef>
                <a:spcPts val="0"/>
              </a:spcBef>
              <a:spcAft>
                <a:spcPts val="0"/>
              </a:spcAft>
              <a:buNone/>
              <a:defRPr sz="6500">
                <a:solidFill>
                  <a:schemeClr val="lt1"/>
                </a:solidFill>
              </a:defRPr>
            </a:lvl3pPr>
            <a:lvl4pPr lvl="3" rtl="0">
              <a:lnSpc>
                <a:spcPct val="108000"/>
              </a:lnSpc>
              <a:spcBef>
                <a:spcPts val="0"/>
              </a:spcBef>
              <a:spcAft>
                <a:spcPts val="0"/>
              </a:spcAft>
              <a:buNone/>
              <a:defRPr sz="6500">
                <a:solidFill>
                  <a:schemeClr val="lt1"/>
                </a:solidFill>
              </a:defRPr>
            </a:lvl4pPr>
            <a:lvl5pPr lvl="4" rtl="0">
              <a:lnSpc>
                <a:spcPct val="108000"/>
              </a:lnSpc>
              <a:spcBef>
                <a:spcPts val="0"/>
              </a:spcBef>
              <a:spcAft>
                <a:spcPts val="0"/>
              </a:spcAft>
              <a:buNone/>
              <a:defRPr sz="6500">
                <a:solidFill>
                  <a:schemeClr val="lt1"/>
                </a:solidFill>
              </a:defRPr>
            </a:lvl5pPr>
            <a:lvl6pPr lvl="5" rtl="0">
              <a:lnSpc>
                <a:spcPct val="108000"/>
              </a:lnSpc>
              <a:spcBef>
                <a:spcPts val="0"/>
              </a:spcBef>
              <a:spcAft>
                <a:spcPts val="0"/>
              </a:spcAft>
              <a:buNone/>
              <a:defRPr sz="6500">
                <a:solidFill>
                  <a:schemeClr val="lt1"/>
                </a:solidFill>
              </a:defRPr>
            </a:lvl6pPr>
            <a:lvl7pPr lvl="6" rtl="0">
              <a:lnSpc>
                <a:spcPct val="108000"/>
              </a:lnSpc>
              <a:spcBef>
                <a:spcPts val="0"/>
              </a:spcBef>
              <a:spcAft>
                <a:spcPts val="0"/>
              </a:spcAft>
              <a:buNone/>
              <a:defRPr sz="6500">
                <a:solidFill>
                  <a:schemeClr val="lt1"/>
                </a:solidFill>
              </a:defRPr>
            </a:lvl7pPr>
            <a:lvl8pPr lvl="7" rtl="0">
              <a:lnSpc>
                <a:spcPct val="108000"/>
              </a:lnSpc>
              <a:spcBef>
                <a:spcPts val="0"/>
              </a:spcBef>
              <a:spcAft>
                <a:spcPts val="0"/>
              </a:spcAft>
              <a:buNone/>
              <a:defRPr sz="6500">
                <a:solidFill>
                  <a:schemeClr val="lt1"/>
                </a:solidFill>
              </a:defRPr>
            </a:lvl8pPr>
            <a:lvl9pPr lvl="8" rtl="0">
              <a:lnSpc>
                <a:spcPct val="108000"/>
              </a:lnSpc>
              <a:spcBef>
                <a:spcPts val="0"/>
              </a:spcBef>
              <a:spcAft>
                <a:spcPts val="0"/>
              </a:spcAft>
              <a:buNone/>
              <a:defRPr sz="6500">
                <a:solidFill>
                  <a:schemeClr val="lt1"/>
                </a:solidFill>
              </a:defRPr>
            </a:lvl9pPr>
          </a:lstStyle>
          <a:p/>
        </p:txBody>
      </p:sp>
      <p:cxnSp>
        <p:nvCxnSpPr>
          <p:cNvPr id="126" name="Google Shape;126;p13"/>
          <p:cNvCxnSpPr/>
          <p:nvPr/>
        </p:nvCxnSpPr>
        <p:spPr>
          <a:xfrm rot="10800000">
            <a:off x="537320" y="7681800"/>
            <a:ext cx="0" cy="547800"/>
          </a:xfrm>
          <a:prstGeom prst="straightConnector1">
            <a:avLst/>
          </a:prstGeom>
          <a:noFill/>
          <a:ln cap="flat" cmpd="sng" w="9525">
            <a:solidFill>
              <a:schemeClr val="lt1"/>
            </a:solidFill>
            <a:prstDash val="solid"/>
            <a:round/>
            <a:headEnd len="med" w="med" type="none"/>
            <a:tailEnd len="med" w="med" type="none"/>
          </a:ln>
        </p:spPr>
      </p:cxnSp>
      <p:sp>
        <p:nvSpPr>
          <p:cNvPr id="127" name="Google Shape;127;p13"/>
          <p:cNvSpPr txBox="1"/>
          <p:nvPr>
            <p:ph idx="12" type="sldNum"/>
          </p:nvPr>
        </p:nvSpPr>
        <p:spPr>
          <a:xfrm>
            <a:off x="98370" y="7403467"/>
            <a:ext cx="878100" cy="172500"/>
          </a:xfrm>
          <a:prstGeom prst="rect">
            <a:avLst/>
          </a:prstGeom>
          <a:noFill/>
          <a:ln>
            <a:noFill/>
          </a:ln>
        </p:spPr>
        <p:txBody>
          <a:bodyPr anchorCtr="0" anchor="b" bIns="0" lIns="0" spcFirstLastPara="1" rIns="0" wrap="square" tIns="0">
            <a:noAutofit/>
          </a:bodyPr>
          <a:lstStyle>
            <a:lvl1pPr lvl="0" rtl="0" algn="ctr">
              <a:buNone/>
              <a:defRPr sz="1000">
                <a:solidFill>
                  <a:schemeClr val="lt1"/>
                </a:solidFill>
                <a:latin typeface="Overpass"/>
                <a:ea typeface="Overpass"/>
                <a:cs typeface="Overpass"/>
                <a:sym typeface="Overpass"/>
              </a:defRPr>
            </a:lvl1pPr>
            <a:lvl2pPr lvl="1" rtl="0" algn="ctr">
              <a:buNone/>
              <a:defRPr sz="1000">
                <a:solidFill>
                  <a:schemeClr val="lt1"/>
                </a:solidFill>
                <a:latin typeface="Overpass"/>
                <a:ea typeface="Overpass"/>
                <a:cs typeface="Overpass"/>
                <a:sym typeface="Overpass"/>
              </a:defRPr>
            </a:lvl2pPr>
            <a:lvl3pPr lvl="2" rtl="0" algn="ctr">
              <a:buNone/>
              <a:defRPr sz="1000">
                <a:solidFill>
                  <a:schemeClr val="lt1"/>
                </a:solidFill>
                <a:latin typeface="Overpass"/>
                <a:ea typeface="Overpass"/>
                <a:cs typeface="Overpass"/>
                <a:sym typeface="Overpass"/>
              </a:defRPr>
            </a:lvl3pPr>
            <a:lvl4pPr lvl="3" rtl="0" algn="ctr">
              <a:buNone/>
              <a:defRPr sz="1000">
                <a:solidFill>
                  <a:schemeClr val="lt1"/>
                </a:solidFill>
                <a:latin typeface="Overpass"/>
                <a:ea typeface="Overpass"/>
                <a:cs typeface="Overpass"/>
                <a:sym typeface="Overpass"/>
              </a:defRPr>
            </a:lvl4pPr>
            <a:lvl5pPr lvl="4" rtl="0" algn="ctr">
              <a:buNone/>
              <a:defRPr sz="1000">
                <a:solidFill>
                  <a:schemeClr val="lt1"/>
                </a:solidFill>
                <a:latin typeface="Overpass"/>
                <a:ea typeface="Overpass"/>
                <a:cs typeface="Overpass"/>
                <a:sym typeface="Overpass"/>
              </a:defRPr>
            </a:lvl5pPr>
            <a:lvl6pPr lvl="5" rtl="0" algn="ctr">
              <a:buNone/>
              <a:defRPr sz="1000">
                <a:solidFill>
                  <a:schemeClr val="lt1"/>
                </a:solidFill>
                <a:latin typeface="Overpass"/>
                <a:ea typeface="Overpass"/>
                <a:cs typeface="Overpass"/>
                <a:sym typeface="Overpass"/>
              </a:defRPr>
            </a:lvl6pPr>
            <a:lvl7pPr lvl="6" rtl="0" algn="ctr">
              <a:buNone/>
              <a:defRPr sz="1000">
                <a:solidFill>
                  <a:schemeClr val="lt1"/>
                </a:solidFill>
                <a:latin typeface="Overpass"/>
                <a:ea typeface="Overpass"/>
                <a:cs typeface="Overpass"/>
                <a:sym typeface="Overpass"/>
              </a:defRPr>
            </a:lvl7pPr>
            <a:lvl8pPr lvl="7" rtl="0" algn="ctr">
              <a:buNone/>
              <a:defRPr sz="1000">
                <a:solidFill>
                  <a:schemeClr val="lt1"/>
                </a:solidFill>
                <a:latin typeface="Overpass"/>
                <a:ea typeface="Overpass"/>
                <a:cs typeface="Overpass"/>
                <a:sym typeface="Overpass"/>
              </a:defRPr>
            </a:lvl8pPr>
            <a:lvl9pPr lvl="8" rtl="0" algn="ctr">
              <a:buNone/>
              <a:defRPr sz="1000">
                <a:solidFill>
                  <a:schemeClr val="lt1"/>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
        <p:nvSpPr>
          <p:cNvPr id="128" name="Google Shape;128;p13"/>
          <p:cNvSpPr txBox="1"/>
          <p:nvPr/>
        </p:nvSpPr>
        <p:spPr>
          <a:xfrm>
            <a:off x="12081636" y="323803"/>
            <a:ext cx="1942800" cy="3585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a:ea typeface="Overpass"/>
                <a:cs typeface="Overpass"/>
                <a:sym typeface="Overpass"/>
              </a:rPr>
              <a:t>Designator</a:t>
            </a:r>
            <a:endParaRPr sz="700">
              <a:solidFill>
                <a:schemeClr val="lt1"/>
              </a:solidFill>
              <a:latin typeface="Overpass"/>
              <a:ea typeface="Overpass"/>
              <a:cs typeface="Overpass"/>
              <a:sym typeface="Overpass"/>
            </a:endParaRPr>
          </a:p>
        </p:txBody>
      </p:sp>
      <p:sp>
        <p:nvSpPr>
          <p:cNvPr id="129" name="Google Shape;129;p13"/>
          <p:cNvSpPr txBox="1"/>
          <p:nvPr>
            <p:ph idx="1" type="subTitle"/>
          </p:nvPr>
        </p:nvSpPr>
        <p:spPr>
          <a:xfrm rot="5400000">
            <a:off x="-2566140" y="2566200"/>
            <a:ext cx="6178800" cy="1046400"/>
          </a:xfrm>
          <a:prstGeom prst="rect">
            <a:avLst/>
          </a:prstGeom>
        </p:spPr>
        <p:txBody>
          <a:bodyPr anchorCtr="0" anchor="ctr" bIns="109700" lIns="603475" spcFirstLastPara="1" rIns="109700" wrap="square" tIns="109700">
            <a:noAutofit/>
          </a:bodyPr>
          <a:lstStyle>
            <a:lvl1pPr lvl="0" rtl="0">
              <a:lnSpc>
                <a:spcPct val="100000"/>
              </a:lnSpc>
              <a:spcBef>
                <a:spcPts val="0"/>
              </a:spcBef>
              <a:spcAft>
                <a:spcPts val="0"/>
              </a:spcAft>
              <a:buClr>
                <a:schemeClr val="lt1"/>
              </a:buClr>
              <a:buSzPts val="1100"/>
              <a:buFont typeface="Overpass"/>
              <a:buNone/>
              <a:defRPr sz="1100">
                <a:solidFill>
                  <a:schemeClr val="lt1"/>
                </a:solidFill>
                <a:latin typeface="Overpass"/>
                <a:ea typeface="Overpass"/>
                <a:cs typeface="Overpass"/>
                <a:sym typeface="Overpass"/>
              </a:defRPr>
            </a:lvl1pPr>
            <a:lvl2pPr lvl="1" rtl="0">
              <a:lnSpc>
                <a:spcPct val="100000"/>
              </a:lnSpc>
              <a:spcBef>
                <a:spcPts val="0"/>
              </a:spcBef>
              <a:spcAft>
                <a:spcPts val="0"/>
              </a:spcAft>
              <a:buClr>
                <a:schemeClr val="lt1"/>
              </a:buClr>
              <a:buSzPts val="1100"/>
              <a:buFont typeface="Overpass"/>
              <a:buNone/>
              <a:defRPr sz="1100">
                <a:solidFill>
                  <a:schemeClr val="lt1"/>
                </a:solidFill>
                <a:latin typeface="Overpass"/>
                <a:ea typeface="Overpass"/>
                <a:cs typeface="Overpass"/>
                <a:sym typeface="Overpass"/>
              </a:defRPr>
            </a:lvl2pPr>
            <a:lvl3pPr lvl="2" rtl="0">
              <a:lnSpc>
                <a:spcPct val="100000"/>
              </a:lnSpc>
              <a:spcBef>
                <a:spcPts val="0"/>
              </a:spcBef>
              <a:spcAft>
                <a:spcPts val="0"/>
              </a:spcAft>
              <a:buClr>
                <a:schemeClr val="lt1"/>
              </a:buClr>
              <a:buSzPts val="1100"/>
              <a:buFont typeface="Overpass"/>
              <a:buNone/>
              <a:defRPr sz="1100">
                <a:solidFill>
                  <a:schemeClr val="lt1"/>
                </a:solidFill>
                <a:latin typeface="Overpass"/>
                <a:ea typeface="Overpass"/>
                <a:cs typeface="Overpass"/>
                <a:sym typeface="Overpass"/>
              </a:defRPr>
            </a:lvl3pPr>
            <a:lvl4pPr lvl="3" rtl="0">
              <a:lnSpc>
                <a:spcPct val="100000"/>
              </a:lnSpc>
              <a:spcBef>
                <a:spcPts val="0"/>
              </a:spcBef>
              <a:spcAft>
                <a:spcPts val="0"/>
              </a:spcAft>
              <a:buClr>
                <a:schemeClr val="lt1"/>
              </a:buClr>
              <a:buSzPts val="1100"/>
              <a:buFont typeface="Overpass"/>
              <a:buNone/>
              <a:defRPr sz="1100">
                <a:solidFill>
                  <a:schemeClr val="lt1"/>
                </a:solidFill>
                <a:latin typeface="Overpass"/>
                <a:ea typeface="Overpass"/>
                <a:cs typeface="Overpass"/>
                <a:sym typeface="Overpass"/>
              </a:defRPr>
            </a:lvl4pPr>
            <a:lvl5pPr lvl="4" rtl="0">
              <a:lnSpc>
                <a:spcPct val="100000"/>
              </a:lnSpc>
              <a:spcBef>
                <a:spcPts val="0"/>
              </a:spcBef>
              <a:spcAft>
                <a:spcPts val="0"/>
              </a:spcAft>
              <a:buClr>
                <a:schemeClr val="lt1"/>
              </a:buClr>
              <a:buSzPts val="1100"/>
              <a:buFont typeface="Overpass"/>
              <a:buNone/>
              <a:defRPr sz="1100">
                <a:solidFill>
                  <a:schemeClr val="lt1"/>
                </a:solidFill>
                <a:latin typeface="Overpass"/>
                <a:ea typeface="Overpass"/>
                <a:cs typeface="Overpass"/>
                <a:sym typeface="Overpass"/>
              </a:defRPr>
            </a:lvl5pPr>
            <a:lvl6pPr lvl="5" rtl="0">
              <a:lnSpc>
                <a:spcPct val="100000"/>
              </a:lnSpc>
              <a:spcBef>
                <a:spcPts val="0"/>
              </a:spcBef>
              <a:spcAft>
                <a:spcPts val="0"/>
              </a:spcAft>
              <a:buClr>
                <a:schemeClr val="lt1"/>
              </a:buClr>
              <a:buSzPts val="1100"/>
              <a:buFont typeface="Overpass"/>
              <a:buNone/>
              <a:defRPr sz="1100">
                <a:solidFill>
                  <a:schemeClr val="lt1"/>
                </a:solidFill>
                <a:latin typeface="Overpass"/>
                <a:ea typeface="Overpass"/>
                <a:cs typeface="Overpass"/>
                <a:sym typeface="Overpass"/>
              </a:defRPr>
            </a:lvl6pPr>
            <a:lvl7pPr lvl="6" rtl="0">
              <a:lnSpc>
                <a:spcPct val="100000"/>
              </a:lnSpc>
              <a:spcBef>
                <a:spcPts val="0"/>
              </a:spcBef>
              <a:spcAft>
                <a:spcPts val="0"/>
              </a:spcAft>
              <a:buClr>
                <a:schemeClr val="lt1"/>
              </a:buClr>
              <a:buSzPts val="1100"/>
              <a:buFont typeface="Overpass"/>
              <a:buNone/>
              <a:defRPr sz="1100">
                <a:solidFill>
                  <a:schemeClr val="lt1"/>
                </a:solidFill>
                <a:latin typeface="Overpass"/>
                <a:ea typeface="Overpass"/>
                <a:cs typeface="Overpass"/>
                <a:sym typeface="Overpass"/>
              </a:defRPr>
            </a:lvl7pPr>
            <a:lvl8pPr lvl="7" rtl="0">
              <a:lnSpc>
                <a:spcPct val="100000"/>
              </a:lnSpc>
              <a:spcBef>
                <a:spcPts val="0"/>
              </a:spcBef>
              <a:spcAft>
                <a:spcPts val="0"/>
              </a:spcAft>
              <a:buClr>
                <a:schemeClr val="lt1"/>
              </a:buClr>
              <a:buSzPts val="1100"/>
              <a:buFont typeface="Overpass"/>
              <a:buNone/>
              <a:defRPr sz="1100">
                <a:solidFill>
                  <a:schemeClr val="lt1"/>
                </a:solidFill>
                <a:latin typeface="Overpass"/>
                <a:ea typeface="Overpass"/>
                <a:cs typeface="Overpass"/>
                <a:sym typeface="Overpass"/>
              </a:defRPr>
            </a:lvl8pPr>
            <a:lvl9pPr lvl="8" rtl="0">
              <a:lnSpc>
                <a:spcPct val="100000"/>
              </a:lnSpc>
              <a:spcBef>
                <a:spcPts val="0"/>
              </a:spcBef>
              <a:spcAft>
                <a:spcPts val="0"/>
              </a:spcAft>
              <a:buClr>
                <a:schemeClr val="lt1"/>
              </a:buClr>
              <a:buSzPts val="1100"/>
              <a:buFont typeface="Overpass"/>
              <a:buNone/>
              <a:defRPr sz="1100">
                <a:solidFill>
                  <a:schemeClr val="lt1"/>
                </a:solidFill>
                <a:latin typeface="Overpass"/>
                <a:ea typeface="Overpass"/>
                <a:cs typeface="Overpass"/>
                <a:sym typeface="Overpass"/>
              </a:defRPr>
            </a:lvl9pPr>
          </a:lstStyle>
          <a:p/>
        </p:txBody>
      </p:sp>
      <p:pic>
        <p:nvPicPr>
          <p:cNvPr id="130" name="Google Shape;130;p13"/>
          <p:cNvPicPr preferRelativeResize="0"/>
          <p:nvPr/>
        </p:nvPicPr>
        <p:blipFill>
          <a:blip r:embed="rId3">
            <a:alphaModFix/>
          </a:blip>
          <a:stretch>
            <a:fillRect/>
          </a:stretch>
        </p:blipFill>
        <p:spPr>
          <a:xfrm>
            <a:off x="12853535" y="7575005"/>
            <a:ext cx="1171020" cy="27553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131" name="Shape 131"/>
        <p:cNvGrpSpPr/>
        <p:nvPr/>
      </p:nvGrpSpPr>
      <p:grpSpPr>
        <a:xfrm>
          <a:off x="0" y="0"/>
          <a:ext cx="0" cy="0"/>
          <a:chOff x="0" y="0"/>
          <a:chExt cx="0" cy="0"/>
        </a:xfrm>
      </p:grpSpPr>
      <p:sp>
        <p:nvSpPr>
          <p:cNvPr id="132" name="Google Shape;132;p14"/>
          <p:cNvSpPr txBox="1"/>
          <p:nvPr>
            <p:ph type="title"/>
          </p:nvPr>
        </p:nvSpPr>
        <p:spPr>
          <a:xfrm>
            <a:off x="2103120" y="1135200"/>
            <a:ext cx="10424100" cy="11613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3100">
                <a:solidFill>
                  <a:srgbClr val="000000"/>
                </a:solidFill>
              </a:defRPr>
            </a:lvl1pPr>
            <a:lvl2pPr lvl="1" rtl="0" algn="ctr">
              <a:lnSpc>
                <a:spcPct val="130000"/>
              </a:lnSpc>
              <a:spcBef>
                <a:spcPts val="0"/>
              </a:spcBef>
              <a:spcAft>
                <a:spcPts val="0"/>
              </a:spcAft>
              <a:buNone/>
              <a:defRPr sz="3100">
                <a:solidFill>
                  <a:srgbClr val="000000"/>
                </a:solidFill>
              </a:defRPr>
            </a:lvl2pPr>
            <a:lvl3pPr lvl="2" rtl="0" algn="ctr">
              <a:lnSpc>
                <a:spcPct val="130000"/>
              </a:lnSpc>
              <a:spcBef>
                <a:spcPts val="0"/>
              </a:spcBef>
              <a:spcAft>
                <a:spcPts val="0"/>
              </a:spcAft>
              <a:buNone/>
              <a:defRPr sz="3100">
                <a:solidFill>
                  <a:srgbClr val="000000"/>
                </a:solidFill>
              </a:defRPr>
            </a:lvl3pPr>
            <a:lvl4pPr lvl="3" rtl="0" algn="ctr">
              <a:lnSpc>
                <a:spcPct val="130000"/>
              </a:lnSpc>
              <a:spcBef>
                <a:spcPts val="0"/>
              </a:spcBef>
              <a:spcAft>
                <a:spcPts val="0"/>
              </a:spcAft>
              <a:buNone/>
              <a:defRPr sz="3100">
                <a:solidFill>
                  <a:srgbClr val="000000"/>
                </a:solidFill>
              </a:defRPr>
            </a:lvl4pPr>
            <a:lvl5pPr lvl="4" rtl="0" algn="ctr">
              <a:lnSpc>
                <a:spcPct val="130000"/>
              </a:lnSpc>
              <a:spcBef>
                <a:spcPts val="0"/>
              </a:spcBef>
              <a:spcAft>
                <a:spcPts val="0"/>
              </a:spcAft>
              <a:buNone/>
              <a:defRPr sz="3100">
                <a:solidFill>
                  <a:srgbClr val="000000"/>
                </a:solidFill>
              </a:defRPr>
            </a:lvl5pPr>
            <a:lvl6pPr lvl="5" rtl="0" algn="ctr">
              <a:lnSpc>
                <a:spcPct val="130000"/>
              </a:lnSpc>
              <a:spcBef>
                <a:spcPts val="0"/>
              </a:spcBef>
              <a:spcAft>
                <a:spcPts val="0"/>
              </a:spcAft>
              <a:buNone/>
              <a:defRPr sz="3100">
                <a:solidFill>
                  <a:srgbClr val="000000"/>
                </a:solidFill>
              </a:defRPr>
            </a:lvl6pPr>
            <a:lvl7pPr lvl="6" rtl="0" algn="ctr">
              <a:lnSpc>
                <a:spcPct val="130000"/>
              </a:lnSpc>
              <a:spcBef>
                <a:spcPts val="0"/>
              </a:spcBef>
              <a:spcAft>
                <a:spcPts val="0"/>
              </a:spcAft>
              <a:buNone/>
              <a:defRPr sz="3100">
                <a:solidFill>
                  <a:srgbClr val="000000"/>
                </a:solidFill>
              </a:defRPr>
            </a:lvl7pPr>
            <a:lvl8pPr lvl="7" rtl="0" algn="ctr">
              <a:lnSpc>
                <a:spcPct val="130000"/>
              </a:lnSpc>
              <a:spcBef>
                <a:spcPts val="0"/>
              </a:spcBef>
              <a:spcAft>
                <a:spcPts val="0"/>
              </a:spcAft>
              <a:buNone/>
              <a:defRPr sz="3100">
                <a:solidFill>
                  <a:srgbClr val="000000"/>
                </a:solidFill>
              </a:defRPr>
            </a:lvl8pPr>
            <a:lvl9pPr lvl="8" rtl="0" algn="ctr">
              <a:lnSpc>
                <a:spcPct val="130000"/>
              </a:lnSpc>
              <a:spcBef>
                <a:spcPts val="0"/>
              </a:spcBef>
              <a:spcAft>
                <a:spcPts val="0"/>
              </a:spcAft>
              <a:buNone/>
              <a:defRPr sz="3100">
                <a:solidFill>
                  <a:srgbClr val="000000"/>
                </a:solidFill>
              </a:defRPr>
            </a:lvl9pPr>
          </a:lstStyle>
          <a:p/>
        </p:txBody>
      </p:sp>
      <p:cxnSp>
        <p:nvCxnSpPr>
          <p:cNvPr id="133" name="Google Shape;133;p14"/>
          <p:cNvCxnSpPr/>
          <p:nvPr/>
        </p:nvCxnSpPr>
        <p:spPr>
          <a:xfrm rot="10800000">
            <a:off x="537330" y="120"/>
            <a:ext cx="0" cy="1063800"/>
          </a:xfrm>
          <a:prstGeom prst="straightConnector1">
            <a:avLst/>
          </a:prstGeom>
          <a:noFill/>
          <a:ln cap="flat" cmpd="sng" w="9525">
            <a:solidFill>
              <a:srgbClr val="EE0000"/>
            </a:solidFill>
            <a:prstDash val="solid"/>
            <a:round/>
            <a:headEnd len="med" w="med" type="none"/>
            <a:tailEnd len="med" w="med" type="none"/>
          </a:ln>
        </p:spPr>
      </p:cxnSp>
      <p:cxnSp>
        <p:nvCxnSpPr>
          <p:cNvPr id="134" name="Google Shape;134;p14"/>
          <p:cNvCxnSpPr/>
          <p:nvPr/>
        </p:nvCxnSpPr>
        <p:spPr>
          <a:xfrm rot="10800000">
            <a:off x="537320" y="7681800"/>
            <a:ext cx="0" cy="547800"/>
          </a:xfrm>
          <a:prstGeom prst="straightConnector1">
            <a:avLst/>
          </a:prstGeom>
          <a:noFill/>
          <a:ln cap="flat" cmpd="sng" w="9525">
            <a:solidFill>
              <a:srgbClr val="EE0000"/>
            </a:solidFill>
            <a:prstDash val="solid"/>
            <a:round/>
            <a:headEnd len="med" w="med" type="none"/>
            <a:tailEnd len="med" w="med" type="none"/>
          </a:ln>
        </p:spPr>
      </p:cxnSp>
      <p:sp>
        <p:nvSpPr>
          <p:cNvPr id="135" name="Google Shape;135;p14"/>
          <p:cNvSpPr txBox="1"/>
          <p:nvPr>
            <p:ph idx="12" type="sldNum"/>
          </p:nvPr>
        </p:nvSpPr>
        <p:spPr>
          <a:xfrm>
            <a:off x="98370" y="7403467"/>
            <a:ext cx="878100" cy="172500"/>
          </a:xfrm>
          <a:prstGeom prst="rect">
            <a:avLst/>
          </a:prstGeom>
          <a:noFill/>
          <a:ln>
            <a:noFill/>
          </a:ln>
        </p:spPr>
        <p:txBody>
          <a:bodyPr anchorCtr="0" anchor="b" bIns="0" lIns="0" spcFirstLastPara="1" rIns="0" wrap="square" tIns="0">
            <a:noAutofit/>
          </a:bodyPr>
          <a:lstStyle>
            <a:lvl1pPr lvl="0" rtl="0" algn="ctr">
              <a:buNone/>
              <a:defRPr sz="1000">
                <a:latin typeface="Overpass"/>
                <a:ea typeface="Overpass"/>
                <a:cs typeface="Overpass"/>
                <a:sym typeface="Overpass"/>
              </a:defRPr>
            </a:lvl1pPr>
            <a:lvl2pPr lvl="1" rtl="0" algn="ctr">
              <a:buNone/>
              <a:defRPr sz="1000">
                <a:latin typeface="Overpass"/>
                <a:ea typeface="Overpass"/>
                <a:cs typeface="Overpass"/>
                <a:sym typeface="Overpass"/>
              </a:defRPr>
            </a:lvl2pPr>
            <a:lvl3pPr lvl="2" rtl="0" algn="ctr">
              <a:buNone/>
              <a:defRPr sz="1000">
                <a:latin typeface="Overpass"/>
                <a:ea typeface="Overpass"/>
                <a:cs typeface="Overpass"/>
                <a:sym typeface="Overpass"/>
              </a:defRPr>
            </a:lvl3pPr>
            <a:lvl4pPr lvl="3" rtl="0" algn="ctr">
              <a:buNone/>
              <a:defRPr sz="1000">
                <a:latin typeface="Overpass"/>
                <a:ea typeface="Overpass"/>
                <a:cs typeface="Overpass"/>
                <a:sym typeface="Overpass"/>
              </a:defRPr>
            </a:lvl4pPr>
            <a:lvl5pPr lvl="4" rtl="0" algn="ctr">
              <a:buNone/>
              <a:defRPr sz="1000">
                <a:latin typeface="Overpass"/>
                <a:ea typeface="Overpass"/>
                <a:cs typeface="Overpass"/>
                <a:sym typeface="Overpass"/>
              </a:defRPr>
            </a:lvl5pPr>
            <a:lvl6pPr lvl="5" rtl="0" algn="ctr">
              <a:buNone/>
              <a:defRPr sz="1000">
                <a:latin typeface="Overpass"/>
                <a:ea typeface="Overpass"/>
                <a:cs typeface="Overpass"/>
                <a:sym typeface="Overpass"/>
              </a:defRPr>
            </a:lvl6pPr>
            <a:lvl7pPr lvl="6" rtl="0" algn="ctr">
              <a:buNone/>
              <a:defRPr sz="1000">
                <a:latin typeface="Overpass"/>
                <a:ea typeface="Overpass"/>
                <a:cs typeface="Overpass"/>
                <a:sym typeface="Overpass"/>
              </a:defRPr>
            </a:lvl7pPr>
            <a:lvl8pPr lvl="7" rtl="0" algn="ctr">
              <a:buNone/>
              <a:defRPr sz="1000">
                <a:latin typeface="Overpass"/>
                <a:ea typeface="Overpass"/>
                <a:cs typeface="Overpass"/>
                <a:sym typeface="Overpass"/>
              </a:defRPr>
            </a:lvl8pPr>
            <a:lvl9pPr lvl="8" rtl="0" algn="ctr">
              <a:buNone/>
              <a:defRPr sz="10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pic>
        <p:nvPicPr>
          <p:cNvPr id="136" name="Google Shape;136;p14"/>
          <p:cNvPicPr preferRelativeResize="0"/>
          <p:nvPr/>
        </p:nvPicPr>
        <p:blipFill rotWithShape="1">
          <a:blip r:embed="rId2">
            <a:alphaModFix/>
          </a:blip>
          <a:srcRect b="317" l="0" r="0" t="327"/>
          <a:stretch/>
        </p:blipFill>
        <p:spPr>
          <a:xfrm>
            <a:off x="12853535" y="7575900"/>
            <a:ext cx="1171020" cy="273745"/>
          </a:xfrm>
          <a:prstGeom prst="rect">
            <a:avLst/>
          </a:prstGeom>
          <a:noFill/>
          <a:ln>
            <a:noFill/>
          </a:ln>
        </p:spPr>
      </p:pic>
      <p:sp>
        <p:nvSpPr>
          <p:cNvPr id="137" name="Google Shape;137;p14"/>
          <p:cNvSpPr txBox="1"/>
          <p:nvPr>
            <p:ph idx="1" type="subTitle"/>
          </p:nvPr>
        </p:nvSpPr>
        <p:spPr>
          <a:xfrm>
            <a:off x="1062060" y="7403460"/>
            <a:ext cx="11019600" cy="671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
    <p:spTree>
      <p:nvGrpSpPr>
        <p:cNvPr id="138" name="Shape 138"/>
        <p:cNvGrpSpPr/>
        <p:nvPr/>
      </p:nvGrpSpPr>
      <p:grpSpPr>
        <a:xfrm>
          <a:off x="0" y="0"/>
          <a:ext cx="0" cy="0"/>
          <a:chOff x="0" y="0"/>
          <a:chExt cx="0" cy="0"/>
        </a:xfrm>
      </p:grpSpPr>
      <p:cxnSp>
        <p:nvCxnSpPr>
          <p:cNvPr id="139" name="Google Shape;139;p15"/>
          <p:cNvCxnSpPr/>
          <p:nvPr/>
        </p:nvCxnSpPr>
        <p:spPr>
          <a:xfrm rot="10800000">
            <a:off x="537330" y="120"/>
            <a:ext cx="0" cy="1063800"/>
          </a:xfrm>
          <a:prstGeom prst="straightConnector1">
            <a:avLst/>
          </a:prstGeom>
          <a:noFill/>
          <a:ln cap="flat" cmpd="sng" w="9525">
            <a:solidFill>
              <a:srgbClr val="EE0000"/>
            </a:solidFill>
            <a:prstDash val="solid"/>
            <a:round/>
            <a:headEnd len="med" w="med" type="none"/>
            <a:tailEnd len="med" w="med" type="none"/>
          </a:ln>
        </p:spPr>
      </p:cxnSp>
      <p:cxnSp>
        <p:nvCxnSpPr>
          <p:cNvPr id="140" name="Google Shape;140;p15"/>
          <p:cNvCxnSpPr/>
          <p:nvPr/>
        </p:nvCxnSpPr>
        <p:spPr>
          <a:xfrm rot="10800000">
            <a:off x="537320" y="7681800"/>
            <a:ext cx="0" cy="547800"/>
          </a:xfrm>
          <a:prstGeom prst="straightConnector1">
            <a:avLst/>
          </a:prstGeom>
          <a:noFill/>
          <a:ln cap="flat" cmpd="sng" w="9525">
            <a:solidFill>
              <a:srgbClr val="EE0000"/>
            </a:solidFill>
            <a:prstDash val="solid"/>
            <a:round/>
            <a:headEnd len="med" w="med" type="none"/>
            <a:tailEnd len="med" w="med" type="none"/>
          </a:ln>
        </p:spPr>
      </p:cxnSp>
      <p:sp>
        <p:nvSpPr>
          <p:cNvPr id="141" name="Google Shape;141;p15"/>
          <p:cNvSpPr txBox="1"/>
          <p:nvPr>
            <p:ph idx="12" type="sldNum"/>
          </p:nvPr>
        </p:nvSpPr>
        <p:spPr>
          <a:xfrm>
            <a:off x="98370" y="7403467"/>
            <a:ext cx="878100" cy="172500"/>
          </a:xfrm>
          <a:prstGeom prst="rect">
            <a:avLst/>
          </a:prstGeom>
          <a:noFill/>
          <a:ln>
            <a:noFill/>
          </a:ln>
        </p:spPr>
        <p:txBody>
          <a:bodyPr anchorCtr="0" anchor="b" bIns="0" lIns="0" spcFirstLastPara="1" rIns="0" wrap="square" tIns="0">
            <a:noAutofit/>
          </a:bodyPr>
          <a:lstStyle>
            <a:lvl1pPr lvl="0" rtl="0" algn="ctr">
              <a:buNone/>
              <a:defRPr sz="1000">
                <a:latin typeface="Overpass"/>
                <a:ea typeface="Overpass"/>
                <a:cs typeface="Overpass"/>
                <a:sym typeface="Overpass"/>
              </a:defRPr>
            </a:lvl1pPr>
            <a:lvl2pPr lvl="1" rtl="0" algn="ctr">
              <a:buNone/>
              <a:defRPr sz="1000">
                <a:latin typeface="Overpass"/>
                <a:ea typeface="Overpass"/>
                <a:cs typeface="Overpass"/>
                <a:sym typeface="Overpass"/>
              </a:defRPr>
            </a:lvl2pPr>
            <a:lvl3pPr lvl="2" rtl="0" algn="ctr">
              <a:buNone/>
              <a:defRPr sz="1000">
                <a:latin typeface="Overpass"/>
                <a:ea typeface="Overpass"/>
                <a:cs typeface="Overpass"/>
                <a:sym typeface="Overpass"/>
              </a:defRPr>
            </a:lvl3pPr>
            <a:lvl4pPr lvl="3" rtl="0" algn="ctr">
              <a:buNone/>
              <a:defRPr sz="1000">
                <a:latin typeface="Overpass"/>
                <a:ea typeface="Overpass"/>
                <a:cs typeface="Overpass"/>
                <a:sym typeface="Overpass"/>
              </a:defRPr>
            </a:lvl4pPr>
            <a:lvl5pPr lvl="4" rtl="0" algn="ctr">
              <a:buNone/>
              <a:defRPr sz="1000">
                <a:latin typeface="Overpass"/>
                <a:ea typeface="Overpass"/>
                <a:cs typeface="Overpass"/>
                <a:sym typeface="Overpass"/>
              </a:defRPr>
            </a:lvl5pPr>
            <a:lvl6pPr lvl="5" rtl="0" algn="ctr">
              <a:buNone/>
              <a:defRPr sz="1000">
                <a:latin typeface="Overpass"/>
                <a:ea typeface="Overpass"/>
                <a:cs typeface="Overpass"/>
                <a:sym typeface="Overpass"/>
              </a:defRPr>
            </a:lvl6pPr>
            <a:lvl7pPr lvl="6" rtl="0" algn="ctr">
              <a:buNone/>
              <a:defRPr sz="1000">
                <a:latin typeface="Overpass"/>
                <a:ea typeface="Overpass"/>
                <a:cs typeface="Overpass"/>
                <a:sym typeface="Overpass"/>
              </a:defRPr>
            </a:lvl7pPr>
            <a:lvl8pPr lvl="7" rtl="0" algn="ctr">
              <a:buNone/>
              <a:defRPr sz="1000">
                <a:latin typeface="Overpass"/>
                <a:ea typeface="Overpass"/>
                <a:cs typeface="Overpass"/>
                <a:sym typeface="Overpass"/>
              </a:defRPr>
            </a:lvl8pPr>
            <a:lvl9pPr lvl="8" rtl="0" algn="ctr">
              <a:buNone/>
              <a:defRPr sz="10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
        <p:nvSpPr>
          <p:cNvPr id="142" name="Google Shape;142;p15"/>
          <p:cNvSpPr txBox="1"/>
          <p:nvPr/>
        </p:nvSpPr>
        <p:spPr>
          <a:xfrm>
            <a:off x="12081636" y="323803"/>
            <a:ext cx="1942800" cy="3585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1000">
                <a:solidFill>
                  <a:srgbClr val="666666"/>
                </a:solidFill>
                <a:latin typeface="Overpass"/>
                <a:ea typeface="Overpass"/>
                <a:cs typeface="Overpass"/>
                <a:sym typeface="Overpass"/>
              </a:rPr>
              <a:t>CONFIDENTIAL </a:t>
            </a:r>
            <a:r>
              <a:rPr lang="en" sz="1000">
                <a:solidFill>
                  <a:srgbClr val="666666"/>
                </a:solidFill>
                <a:latin typeface="Overpass"/>
                <a:ea typeface="Overpass"/>
                <a:cs typeface="Overpass"/>
                <a:sym typeface="Overpass"/>
              </a:rPr>
              <a:t>INTERNAL USE</a:t>
            </a:r>
            <a:endParaRPr sz="1000">
              <a:solidFill>
                <a:srgbClr val="666666"/>
              </a:solidFill>
              <a:latin typeface="Overpass"/>
              <a:ea typeface="Overpass"/>
              <a:cs typeface="Overpass"/>
              <a:sym typeface="Overpass"/>
            </a:endParaRPr>
          </a:p>
        </p:txBody>
      </p:sp>
      <p:pic>
        <p:nvPicPr>
          <p:cNvPr id="143" name="Google Shape;143;p15"/>
          <p:cNvPicPr preferRelativeResize="0"/>
          <p:nvPr/>
        </p:nvPicPr>
        <p:blipFill rotWithShape="1">
          <a:blip r:embed="rId2">
            <a:alphaModFix/>
          </a:blip>
          <a:srcRect b="317" l="0" r="0" t="327"/>
          <a:stretch/>
        </p:blipFill>
        <p:spPr>
          <a:xfrm>
            <a:off x="12853535" y="7575900"/>
            <a:ext cx="1171020" cy="273745"/>
          </a:xfrm>
          <a:prstGeom prst="rect">
            <a:avLst/>
          </a:prstGeom>
          <a:noFill/>
          <a:ln>
            <a:noFill/>
          </a:ln>
        </p:spPr>
      </p:pic>
      <p:sp>
        <p:nvSpPr>
          <p:cNvPr id="144" name="Google Shape;144;p15"/>
          <p:cNvSpPr txBox="1"/>
          <p:nvPr>
            <p:ph idx="1" type="subTitle"/>
          </p:nvPr>
        </p:nvSpPr>
        <p:spPr>
          <a:xfrm>
            <a:off x="1062060" y="7403460"/>
            <a:ext cx="11019600" cy="671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145" name="Google Shape;145;p15"/>
          <p:cNvSpPr/>
          <p:nvPr/>
        </p:nvSpPr>
        <p:spPr>
          <a:xfrm>
            <a:off x="5569400" y="0"/>
            <a:ext cx="9061200" cy="8229600"/>
          </a:xfrm>
          <a:prstGeom prst="rect">
            <a:avLst/>
          </a:prstGeom>
          <a:solidFill>
            <a:srgbClr val="292929"/>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solidFill>
                <a:srgbClr val="EFEFEF"/>
              </a:solidFill>
              <a:latin typeface="Consolas"/>
              <a:ea typeface="Consolas"/>
              <a:cs typeface="Consolas"/>
              <a:sym typeface="Consolas"/>
            </a:endParaRPr>
          </a:p>
        </p:txBody>
      </p:sp>
      <p:sp>
        <p:nvSpPr>
          <p:cNvPr id="146" name="Google Shape;146;p15"/>
          <p:cNvSpPr/>
          <p:nvPr/>
        </p:nvSpPr>
        <p:spPr>
          <a:xfrm>
            <a:off x="5794600" y="39900"/>
            <a:ext cx="5593200" cy="7686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600">
              <a:solidFill>
                <a:srgbClr val="CE9178"/>
              </a:solidFill>
              <a:latin typeface="Consolas"/>
              <a:ea typeface="Consolas"/>
              <a:cs typeface="Consolas"/>
              <a:sym typeface="Consola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5">
    <p:spTree>
      <p:nvGrpSpPr>
        <p:cNvPr id="147" name="Shape 147"/>
        <p:cNvGrpSpPr/>
        <p:nvPr/>
      </p:nvGrpSpPr>
      <p:grpSpPr>
        <a:xfrm>
          <a:off x="0" y="0"/>
          <a:ext cx="0" cy="0"/>
          <a:chOff x="0" y="0"/>
          <a:chExt cx="0" cy="0"/>
        </a:xfrm>
      </p:grpSpPr>
      <p:sp>
        <p:nvSpPr>
          <p:cNvPr id="148" name="Google Shape;148;p16"/>
          <p:cNvSpPr txBox="1"/>
          <p:nvPr>
            <p:ph type="title"/>
          </p:nvPr>
        </p:nvSpPr>
        <p:spPr>
          <a:xfrm>
            <a:off x="498720" y="712040"/>
            <a:ext cx="13632900" cy="916500"/>
          </a:xfrm>
          <a:prstGeom prst="rect">
            <a:avLst/>
          </a:prstGeom>
        </p:spPr>
        <p:txBody>
          <a:bodyPr anchorCtr="0" anchor="t"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149" name="Shape 149"/>
        <p:cNvGrpSpPr/>
        <p:nvPr/>
      </p:nvGrpSpPr>
      <p:grpSpPr>
        <a:xfrm>
          <a:off x="0" y="0"/>
          <a:ext cx="0" cy="0"/>
          <a:chOff x="0" y="0"/>
          <a:chExt cx="0" cy="0"/>
        </a:xfrm>
      </p:grpSpPr>
      <p:sp>
        <p:nvSpPr>
          <p:cNvPr id="150" name="Google Shape;150;p17"/>
          <p:cNvSpPr txBox="1"/>
          <p:nvPr>
            <p:ph type="title"/>
          </p:nvPr>
        </p:nvSpPr>
        <p:spPr>
          <a:xfrm>
            <a:off x="2103120" y="1135200"/>
            <a:ext cx="10424100" cy="11613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3100">
                <a:solidFill>
                  <a:srgbClr val="EBEBEB"/>
                </a:solidFill>
              </a:defRPr>
            </a:lvl1pPr>
            <a:lvl2pPr lvl="1" rtl="0" algn="ctr">
              <a:lnSpc>
                <a:spcPct val="130000"/>
              </a:lnSpc>
              <a:spcBef>
                <a:spcPts val="0"/>
              </a:spcBef>
              <a:spcAft>
                <a:spcPts val="0"/>
              </a:spcAft>
              <a:buNone/>
              <a:defRPr sz="3100">
                <a:solidFill>
                  <a:srgbClr val="EBEBEB"/>
                </a:solidFill>
              </a:defRPr>
            </a:lvl2pPr>
            <a:lvl3pPr lvl="2" rtl="0" algn="ctr">
              <a:lnSpc>
                <a:spcPct val="130000"/>
              </a:lnSpc>
              <a:spcBef>
                <a:spcPts val="0"/>
              </a:spcBef>
              <a:spcAft>
                <a:spcPts val="0"/>
              </a:spcAft>
              <a:buNone/>
              <a:defRPr sz="3100">
                <a:solidFill>
                  <a:srgbClr val="EBEBEB"/>
                </a:solidFill>
              </a:defRPr>
            </a:lvl3pPr>
            <a:lvl4pPr lvl="3" rtl="0" algn="ctr">
              <a:lnSpc>
                <a:spcPct val="130000"/>
              </a:lnSpc>
              <a:spcBef>
                <a:spcPts val="0"/>
              </a:spcBef>
              <a:spcAft>
                <a:spcPts val="0"/>
              </a:spcAft>
              <a:buNone/>
              <a:defRPr sz="3100">
                <a:solidFill>
                  <a:srgbClr val="EBEBEB"/>
                </a:solidFill>
              </a:defRPr>
            </a:lvl4pPr>
            <a:lvl5pPr lvl="4" rtl="0" algn="ctr">
              <a:lnSpc>
                <a:spcPct val="130000"/>
              </a:lnSpc>
              <a:spcBef>
                <a:spcPts val="0"/>
              </a:spcBef>
              <a:spcAft>
                <a:spcPts val="0"/>
              </a:spcAft>
              <a:buNone/>
              <a:defRPr sz="3100">
                <a:solidFill>
                  <a:srgbClr val="EBEBEB"/>
                </a:solidFill>
              </a:defRPr>
            </a:lvl5pPr>
            <a:lvl6pPr lvl="5" rtl="0" algn="ctr">
              <a:lnSpc>
                <a:spcPct val="130000"/>
              </a:lnSpc>
              <a:spcBef>
                <a:spcPts val="0"/>
              </a:spcBef>
              <a:spcAft>
                <a:spcPts val="0"/>
              </a:spcAft>
              <a:buNone/>
              <a:defRPr sz="3100">
                <a:solidFill>
                  <a:srgbClr val="EBEBEB"/>
                </a:solidFill>
              </a:defRPr>
            </a:lvl6pPr>
            <a:lvl7pPr lvl="6" rtl="0" algn="ctr">
              <a:lnSpc>
                <a:spcPct val="130000"/>
              </a:lnSpc>
              <a:spcBef>
                <a:spcPts val="0"/>
              </a:spcBef>
              <a:spcAft>
                <a:spcPts val="0"/>
              </a:spcAft>
              <a:buNone/>
              <a:defRPr sz="3100">
                <a:solidFill>
                  <a:srgbClr val="EBEBEB"/>
                </a:solidFill>
              </a:defRPr>
            </a:lvl7pPr>
            <a:lvl8pPr lvl="7" rtl="0" algn="ctr">
              <a:lnSpc>
                <a:spcPct val="130000"/>
              </a:lnSpc>
              <a:spcBef>
                <a:spcPts val="0"/>
              </a:spcBef>
              <a:spcAft>
                <a:spcPts val="0"/>
              </a:spcAft>
              <a:buNone/>
              <a:defRPr sz="3100">
                <a:solidFill>
                  <a:srgbClr val="EBEBEB"/>
                </a:solidFill>
              </a:defRPr>
            </a:lvl8pPr>
            <a:lvl9pPr lvl="8" rtl="0" algn="ctr">
              <a:lnSpc>
                <a:spcPct val="130000"/>
              </a:lnSpc>
              <a:spcBef>
                <a:spcPts val="0"/>
              </a:spcBef>
              <a:spcAft>
                <a:spcPts val="0"/>
              </a:spcAft>
              <a:buNone/>
              <a:defRPr sz="3100">
                <a:solidFill>
                  <a:srgbClr val="EBEBEB"/>
                </a:solidFill>
              </a:defRPr>
            </a:lvl9pPr>
          </a:lstStyle>
          <a:p/>
        </p:txBody>
      </p:sp>
      <p:cxnSp>
        <p:nvCxnSpPr>
          <p:cNvPr id="151" name="Google Shape;151;p17"/>
          <p:cNvCxnSpPr/>
          <p:nvPr/>
        </p:nvCxnSpPr>
        <p:spPr>
          <a:xfrm rot="10800000">
            <a:off x="537330" y="120"/>
            <a:ext cx="0" cy="1063800"/>
          </a:xfrm>
          <a:prstGeom prst="straightConnector1">
            <a:avLst/>
          </a:prstGeom>
          <a:noFill/>
          <a:ln cap="flat" cmpd="sng" w="9525">
            <a:solidFill>
              <a:srgbClr val="EE0000"/>
            </a:solidFill>
            <a:prstDash val="solid"/>
            <a:round/>
            <a:headEnd len="med" w="med" type="none"/>
            <a:tailEnd len="med" w="med" type="none"/>
          </a:ln>
        </p:spPr>
      </p:cxnSp>
      <p:cxnSp>
        <p:nvCxnSpPr>
          <p:cNvPr id="152" name="Google Shape;152;p17"/>
          <p:cNvCxnSpPr/>
          <p:nvPr/>
        </p:nvCxnSpPr>
        <p:spPr>
          <a:xfrm rot="10800000">
            <a:off x="537320" y="7681800"/>
            <a:ext cx="0" cy="547800"/>
          </a:xfrm>
          <a:prstGeom prst="straightConnector1">
            <a:avLst/>
          </a:prstGeom>
          <a:noFill/>
          <a:ln cap="flat" cmpd="sng" w="9525">
            <a:solidFill>
              <a:srgbClr val="EE0000"/>
            </a:solidFill>
            <a:prstDash val="solid"/>
            <a:round/>
            <a:headEnd len="med" w="med" type="none"/>
            <a:tailEnd len="med" w="med" type="none"/>
          </a:ln>
        </p:spPr>
      </p:cxnSp>
      <p:sp>
        <p:nvSpPr>
          <p:cNvPr id="153" name="Google Shape;153;p17"/>
          <p:cNvSpPr txBox="1"/>
          <p:nvPr>
            <p:ph idx="12" type="sldNum"/>
          </p:nvPr>
        </p:nvSpPr>
        <p:spPr>
          <a:xfrm>
            <a:off x="98370" y="7403467"/>
            <a:ext cx="878100" cy="172500"/>
          </a:xfrm>
          <a:prstGeom prst="rect">
            <a:avLst/>
          </a:prstGeom>
          <a:noFill/>
          <a:ln>
            <a:noFill/>
          </a:ln>
        </p:spPr>
        <p:txBody>
          <a:bodyPr anchorCtr="0" anchor="b" bIns="0" lIns="0" spcFirstLastPara="1" rIns="0" wrap="square" tIns="0">
            <a:noAutofit/>
          </a:bodyPr>
          <a:lstStyle>
            <a:lvl1pPr lvl="0" rtl="0" algn="ctr">
              <a:buNone/>
              <a:defRPr sz="1000">
                <a:solidFill>
                  <a:srgbClr val="EBEBEB"/>
                </a:solidFill>
                <a:latin typeface="Overpass"/>
                <a:ea typeface="Overpass"/>
                <a:cs typeface="Overpass"/>
                <a:sym typeface="Overpass"/>
              </a:defRPr>
            </a:lvl1pPr>
            <a:lvl2pPr lvl="1" rtl="0" algn="ctr">
              <a:buNone/>
              <a:defRPr sz="1000">
                <a:solidFill>
                  <a:srgbClr val="EBEBEB"/>
                </a:solidFill>
                <a:latin typeface="Overpass"/>
                <a:ea typeface="Overpass"/>
                <a:cs typeface="Overpass"/>
                <a:sym typeface="Overpass"/>
              </a:defRPr>
            </a:lvl2pPr>
            <a:lvl3pPr lvl="2" rtl="0" algn="ctr">
              <a:buNone/>
              <a:defRPr sz="1000">
                <a:solidFill>
                  <a:srgbClr val="EBEBEB"/>
                </a:solidFill>
                <a:latin typeface="Overpass"/>
                <a:ea typeface="Overpass"/>
                <a:cs typeface="Overpass"/>
                <a:sym typeface="Overpass"/>
              </a:defRPr>
            </a:lvl3pPr>
            <a:lvl4pPr lvl="3" rtl="0" algn="ctr">
              <a:buNone/>
              <a:defRPr sz="1000">
                <a:solidFill>
                  <a:srgbClr val="EBEBEB"/>
                </a:solidFill>
                <a:latin typeface="Overpass"/>
                <a:ea typeface="Overpass"/>
                <a:cs typeface="Overpass"/>
                <a:sym typeface="Overpass"/>
              </a:defRPr>
            </a:lvl4pPr>
            <a:lvl5pPr lvl="4" rtl="0" algn="ctr">
              <a:buNone/>
              <a:defRPr sz="1000">
                <a:solidFill>
                  <a:srgbClr val="EBEBEB"/>
                </a:solidFill>
                <a:latin typeface="Overpass"/>
                <a:ea typeface="Overpass"/>
                <a:cs typeface="Overpass"/>
                <a:sym typeface="Overpass"/>
              </a:defRPr>
            </a:lvl5pPr>
            <a:lvl6pPr lvl="5" rtl="0" algn="ctr">
              <a:buNone/>
              <a:defRPr sz="1000">
                <a:solidFill>
                  <a:srgbClr val="EBEBEB"/>
                </a:solidFill>
                <a:latin typeface="Overpass"/>
                <a:ea typeface="Overpass"/>
                <a:cs typeface="Overpass"/>
                <a:sym typeface="Overpass"/>
              </a:defRPr>
            </a:lvl6pPr>
            <a:lvl7pPr lvl="6" rtl="0" algn="ctr">
              <a:buNone/>
              <a:defRPr sz="1000">
                <a:solidFill>
                  <a:srgbClr val="EBEBEB"/>
                </a:solidFill>
                <a:latin typeface="Overpass"/>
                <a:ea typeface="Overpass"/>
                <a:cs typeface="Overpass"/>
                <a:sym typeface="Overpass"/>
              </a:defRPr>
            </a:lvl7pPr>
            <a:lvl8pPr lvl="7" rtl="0" algn="ctr">
              <a:buNone/>
              <a:defRPr sz="1000">
                <a:solidFill>
                  <a:srgbClr val="EBEBEB"/>
                </a:solidFill>
                <a:latin typeface="Overpass"/>
                <a:ea typeface="Overpass"/>
                <a:cs typeface="Overpass"/>
                <a:sym typeface="Overpass"/>
              </a:defRPr>
            </a:lvl8pPr>
            <a:lvl9pPr lvl="8" rtl="0" algn="ctr">
              <a:buNone/>
              <a:defRPr sz="1000">
                <a:solidFill>
                  <a:srgbClr val="EBEBEB"/>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
        <p:nvSpPr>
          <p:cNvPr id="154" name="Google Shape;154;p17"/>
          <p:cNvSpPr txBox="1"/>
          <p:nvPr/>
        </p:nvSpPr>
        <p:spPr>
          <a:xfrm>
            <a:off x="12081636" y="323803"/>
            <a:ext cx="1942800" cy="3585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a:ea typeface="Overpass"/>
                <a:cs typeface="Overpass"/>
                <a:sym typeface="Overpass"/>
              </a:rPr>
              <a:t>Designator</a:t>
            </a:r>
            <a:endParaRPr sz="700">
              <a:solidFill>
                <a:srgbClr val="EBEBEB"/>
              </a:solidFill>
              <a:latin typeface="Overpass"/>
              <a:ea typeface="Overpass"/>
              <a:cs typeface="Overpass"/>
              <a:sym typeface="Overpass"/>
            </a:endParaRPr>
          </a:p>
        </p:txBody>
      </p:sp>
      <p:sp>
        <p:nvSpPr>
          <p:cNvPr id="155" name="Google Shape;155;p17"/>
          <p:cNvSpPr txBox="1"/>
          <p:nvPr>
            <p:ph idx="1" type="subTitle"/>
          </p:nvPr>
        </p:nvSpPr>
        <p:spPr>
          <a:xfrm>
            <a:off x="1062060" y="7403460"/>
            <a:ext cx="11019600" cy="671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EBEBEB"/>
                </a:solidFill>
              </a:defRPr>
            </a:lvl1pPr>
            <a:lvl2pPr lvl="1" rtl="0">
              <a:lnSpc>
                <a:spcPct val="142000"/>
              </a:lnSpc>
              <a:spcBef>
                <a:spcPts val="0"/>
              </a:spcBef>
              <a:spcAft>
                <a:spcPts val="0"/>
              </a:spcAft>
              <a:buNone/>
              <a:defRPr sz="700">
                <a:solidFill>
                  <a:srgbClr val="EBEBEB"/>
                </a:solidFill>
              </a:defRPr>
            </a:lvl2pPr>
            <a:lvl3pPr lvl="2" rtl="0">
              <a:lnSpc>
                <a:spcPct val="142000"/>
              </a:lnSpc>
              <a:spcBef>
                <a:spcPts val="0"/>
              </a:spcBef>
              <a:spcAft>
                <a:spcPts val="0"/>
              </a:spcAft>
              <a:buNone/>
              <a:defRPr sz="700">
                <a:solidFill>
                  <a:srgbClr val="EBEBEB"/>
                </a:solidFill>
              </a:defRPr>
            </a:lvl3pPr>
            <a:lvl4pPr lvl="3" rtl="0">
              <a:lnSpc>
                <a:spcPct val="142000"/>
              </a:lnSpc>
              <a:spcBef>
                <a:spcPts val="0"/>
              </a:spcBef>
              <a:spcAft>
                <a:spcPts val="0"/>
              </a:spcAft>
              <a:buNone/>
              <a:defRPr sz="700">
                <a:solidFill>
                  <a:srgbClr val="EBEBEB"/>
                </a:solidFill>
              </a:defRPr>
            </a:lvl4pPr>
            <a:lvl5pPr lvl="4" rtl="0">
              <a:lnSpc>
                <a:spcPct val="142000"/>
              </a:lnSpc>
              <a:spcBef>
                <a:spcPts val="0"/>
              </a:spcBef>
              <a:spcAft>
                <a:spcPts val="0"/>
              </a:spcAft>
              <a:buNone/>
              <a:defRPr sz="700">
                <a:solidFill>
                  <a:srgbClr val="EBEBEB"/>
                </a:solidFill>
              </a:defRPr>
            </a:lvl5pPr>
            <a:lvl6pPr lvl="5" rtl="0">
              <a:lnSpc>
                <a:spcPct val="142000"/>
              </a:lnSpc>
              <a:spcBef>
                <a:spcPts val="0"/>
              </a:spcBef>
              <a:spcAft>
                <a:spcPts val="0"/>
              </a:spcAft>
              <a:buNone/>
              <a:defRPr sz="700">
                <a:solidFill>
                  <a:srgbClr val="EBEBEB"/>
                </a:solidFill>
              </a:defRPr>
            </a:lvl6pPr>
            <a:lvl7pPr lvl="6" rtl="0">
              <a:lnSpc>
                <a:spcPct val="142000"/>
              </a:lnSpc>
              <a:spcBef>
                <a:spcPts val="0"/>
              </a:spcBef>
              <a:spcAft>
                <a:spcPts val="0"/>
              </a:spcAft>
              <a:buNone/>
              <a:defRPr sz="700">
                <a:solidFill>
                  <a:srgbClr val="EBEBEB"/>
                </a:solidFill>
              </a:defRPr>
            </a:lvl7pPr>
            <a:lvl8pPr lvl="7" rtl="0">
              <a:lnSpc>
                <a:spcPct val="142000"/>
              </a:lnSpc>
              <a:spcBef>
                <a:spcPts val="0"/>
              </a:spcBef>
              <a:spcAft>
                <a:spcPts val="0"/>
              </a:spcAft>
              <a:buNone/>
              <a:defRPr sz="700">
                <a:solidFill>
                  <a:srgbClr val="EBEBEB"/>
                </a:solidFill>
              </a:defRPr>
            </a:lvl8pPr>
            <a:lvl9pPr lvl="8" rtl="0">
              <a:lnSpc>
                <a:spcPct val="142000"/>
              </a:lnSpc>
              <a:spcBef>
                <a:spcPts val="0"/>
              </a:spcBef>
              <a:spcAft>
                <a:spcPts val="0"/>
              </a:spcAft>
              <a:buNone/>
              <a:defRPr sz="700">
                <a:solidFill>
                  <a:srgbClr val="EBEBEB"/>
                </a:solidFill>
              </a:defRPr>
            </a:lvl9pPr>
          </a:lstStyle>
          <a:p/>
        </p:txBody>
      </p:sp>
      <p:pic>
        <p:nvPicPr>
          <p:cNvPr id="156" name="Google Shape;156;p17"/>
          <p:cNvPicPr preferRelativeResize="0"/>
          <p:nvPr/>
        </p:nvPicPr>
        <p:blipFill>
          <a:blip r:embed="rId2">
            <a:alphaModFix/>
          </a:blip>
          <a:stretch>
            <a:fillRect/>
          </a:stretch>
        </p:blipFill>
        <p:spPr>
          <a:xfrm>
            <a:off x="12853535" y="7575005"/>
            <a:ext cx="1171020" cy="275534"/>
          </a:xfrm>
          <a:prstGeom prst="rect">
            <a:avLst/>
          </a:prstGeom>
          <a:noFill/>
          <a:ln>
            <a:noFill/>
          </a:ln>
        </p:spPr>
      </p:pic>
      <p:sp>
        <p:nvSpPr>
          <p:cNvPr id="157" name="Google Shape;157;p17"/>
          <p:cNvSpPr txBox="1"/>
          <p:nvPr/>
        </p:nvSpPr>
        <p:spPr>
          <a:xfrm>
            <a:off x="761160" y="408763"/>
            <a:ext cx="3533400" cy="273600"/>
          </a:xfrm>
          <a:prstGeom prst="rect">
            <a:avLst/>
          </a:prstGeom>
          <a:noFill/>
          <a:ln>
            <a:noFill/>
          </a:ln>
        </p:spPr>
        <p:txBody>
          <a:bodyPr anchorCtr="0" anchor="t" bIns="109700" lIns="109700" spcFirstLastPara="1" rIns="109700" wrap="square" tIns="109700">
            <a:noAutofit/>
          </a:bodyPr>
          <a:lstStyle/>
          <a:p>
            <a:pPr indent="0" lvl="0" marL="0" rtl="0" algn="l">
              <a:spcBef>
                <a:spcPts val="0"/>
              </a:spcBef>
              <a:spcAft>
                <a:spcPts val="0"/>
              </a:spcAft>
              <a:buNone/>
            </a:pPr>
            <a:r>
              <a:rPr b="1" lang="en" sz="1000">
                <a:solidFill>
                  <a:srgbClr val="FFFFFF"/>
                </a:solidFill>
                <a:latin typeface="Overpass"/>
                <a:ea typeface="Overpass"/>
                <a:cs typeface="Overpass"/>
                <a:sym typeface="Overpass"/>
              </a:rPr>
              <a:t>2019 RED HAT TECH EXCHANGE</a:t>
            </a:r>
            <a:endParaRPr b="1" sz="1000">
              <a:solidFill>
                <a:srgbClr val="FFFFFF"/>
              </a:solidFill>
              <a:latin typeface="Overpass"/>
              <a:ea typeface="Overpass"/>
              <a:cs typeface="Overpass"/>
              <a:sym typeface="Overpas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3"/>
          <p:cNvSpPr txBox="1"/>
          <p:nvPr>
            <p:ph idx="1" type="subTitle"/>
          </p:nvPr>
        </p:nvSpPr>
        <p:spPr>
          <a:xfrm>
            <a:off x="2500470" y="3610110"/>
            <a:ext cx="4975500" cy="18300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700"/>
              <a:buNone/>
              <a:defRPr sz="1700">
                <a:solidFill>
                  <a:schemeClr val="lt1"/>
                </a:solidFill>
              </a:defRPr>
            </a:lvl1pPr>
            <a:lvl2pPr lvl="1" rtl="0">
              <a:lnSpc>
                <a:spcPct val="180000"/>
              </a:lnSpc>
              <a:spcBef>
                <a:spcPts val="0"/>
              </a:spcBef>
              <a:spcAft>
                <a:spcPts val="0"/>
              </a:spcAft>
              <a:buClr>
                <a:schemeClr val="lt1"/>
              </a:buClr>
              <a:buSzPts val="1700"/>
              <a:buNone/>
              <a:defRPr sz="1700">
                <a:solidFill>
                  <a:schemeClr val="lt1"/>
                </a:solidFill>
              </a:defRPr>
            </a:lvl2pPr>
            <a:lvl3pPr lvl="2" rtl="0">
              <a:lnSpc>
                <a:spcPct val="180000"/>
              </a:lnSpc>
              <a:spcBef>
                <a:spcPts val="0"/>
              </a:spcBef>
              <a:spcAft>
                <a:spcPts val="0"/>
              </a:spcAft>
              <a:buClr>
                <a:schemeClr val="lt1"/>
              </a:buClr>
              <a:buSzPts val="1700"/>
              <a:buNone/>
              <a:defRPr sz="1700">
                <a:solidFill>
                  <a:schemeClr val="lt1"/>
                </a:solidFill>
              </a:defRPr>
            </a:lvl3pPr>
            <a:lvl4pPr lvl="3" rtl="0">
              <a:lnSpc>
                <a:spcPct val="180000"/>
              </a:lnSpc>
              <a:spcBef>
                <a:spcPts val="0"/>
              </a:spcBef>
              <a:spcAft>
                <a:spcPts val="0"/>
              </a:spcAft>
              <a:buClr>
                <a:schemeClr val="lt1"/>
              </a:buClr>
              <a:buSzPts val="1700"/>
              <a:buNone/>
              <a:defRPr sz="1700">
                <a:solidFill>
                  <a:schemeClr val="lt1"/>
                </a:solidFill>
              </a:defRPr>
            </a:lvl4pPr>
            <a:lvl5pPr lvl="4" rtl="0">
              <a:lnSpc>
                <a:spcPct val="180000"/>
              </a:lnSpc>
              <a:spcBef>
                <a:spcPts val="0"/>
              </a:spcBef>
              <a:spcAft>
                <a:spcPts val="0"/>
              </a:spcAft>
              <a:buClr>
                <a:schemeClr val="lt1"/>
              </a:buClr>
              <a:buSzPts val="1700"/>
              <a:buNone/>
              <a:defRPr sz="1700">
                <a:solidFill>
                  <a:schemeClr val="lt1"/>
                </a:solidFill>
              </a:defRPr>
            </a:lvl5pPr>
            <a:lvl6pPr lvl="5" rtl="0">
              <a:lnSpc>
                <a:spcPct val="180000"/>
              </a:lnSpc>
              <a:spcBef>
                <a:spcPts val="0"/>
              </a:spcBef>
              <a:spcAft>
                <a:spcPts val="0"/>
              </a:spcAft>
              <a:buClr>
                <a:schemeClr val="lt1"/>
              </a:buClr>
              <a:buSzPts val="1700"/>
              <a:buNone/>
              <a:defRPr sz="1700">
                <a:solidFill>
                  <a:schemeClr val="lt1"/>
                </a:solidFill>
              </a:defRPr>
            </a:lvl6pPr>
            <a:lvl7pPr lvl="6" rtl="0">
              <a:lnSpc>
                <a:spcPct val="180000"/>
              </a:lnSpc>
              <a:spcBef>
                <a:spcPts val="0"/>
              </a:spcBef>
              <a:spcAft>
                <a:spcPts val="0"/>
              </a:spcAft>
              <a:buClr>
                <a:schemeClr val="lt1"/>
              </a:buClr>
              <a:buSzPts val="1700"/>
              <a:buNone/>
              <a:defRPr sz="1700">
                <a:solidFill>
                  <a:schemeClr val="lt1"/>
                </a:solidFill>
              </a:defRPr>
            </a:lvl7pPr>
            <a:lvl8pPr lvl="7" rtl="0">
              <a:lnSpc>
                <a:spcPct val="180000"/>
              </a:lnSpc>
              <a:spcBef>
                <a:spcPts val="0"/>
              </a:spcBef>
              <a:spcAft>
                <a:spcPts val="0"/>
              </a:spcAft>
              <a:buClr>
                <a:schemeClr val="lt1"/>
              </a:buClr>
              <a:buSzPts val="1700"/>
              <a:buNone/>
              <a:defRPr sz="1700">
                <a:solidFill>
                  <a:schemeClr val="lt1"/>
                </a:solidFill>
              </a:defRPr>
            </a:lvl8pPr>
            <a:lvl9pPr lvl="8" rtl="0">
              <a:lnSpc>
                <a:spcPct val="180000"/>
              </a:lnSpc>
              <a:spcBef>
                <a:spcPts val="0"/>
              </a:spcBef>
              <a:spcAft>
                <a:spcPts val="0"/>
              </a:spcAft>
              <a:buClr>
                <a:schemeClr val="lt1"/>
              </a:buClr>
              <a:buSzPts val="1700"/>
              <a:buNone/>
              <a:defRPr sz="1700">
                <a:solidFill>
                  <a:schemeClr val="lt1"/>
                </a:solidFill>
              </a:defRPr>
            </a:lvl9pPr>
          </a:lstStyle>
          <a:p/>
        </p:txBody>
      </p:sp>
      <p:sp>
        <p:nvSpPr>
          <p:cNvPr id="18" name="Google Shape;18;p3"/>
          <p:cNvSpPr txBox="1"/>
          <p:nvPr>
            <p:ph type="title"/>
          </p:nvPr>
        </p:nvSpPr>
        <p:spPr>
          <a:xfrm>
            <a:off x="2500650" y="682350"/>
            <a:ext cx="5886000" cy="23826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8400">
                <a:solidFill>
                  <a:schemeClr val="lt1"/>
                </a:solidFill>
              </a:defRPr>
            </a:lvl1pPr>
            <a:lvl2pPr lvl="1" rtl="0">
              <a:lnSpc>
                <a:spcPct val="105000"/>
              </a:lnSpc>
              <a:spcBef>
                <a:spcPts val="0"/>
              </a:spcBef>
              <a:spcAft>
                <a:spcPts val="0"/>
              </a:spcAft>
              <a:buNone/>
              <a:defRPr sz="8400">
                <a:solidFill>
                  <a:schemeClr val="lt1"/>
                </a:solidFill>
              </a:defRPr>
            </a:lvl2pPr>
            <a:lvl3pPr lvl="2" rtl="0">
              <a:lnSpc>
                <a:spcPct val="105000"/>
              </a:lnSpc>
              <a:spcBef>
                <a:spcPts val="0"/>
              </a:spcBef>
              <a:spcAft>
                <a:spcPts val="0"/>
              </a:spcAft>
              <a:buNone/>
              <a:defRPr sz="8400">
                <a:solidFill>
                  <a:schemeClr val="lt1"/>
                </a:solidFill>
              </a:defRPr>
            </a:lvl3pPr>
            <a:lvl4pPr lvl="3" rtl="0">
              <a:lnSpc>
                <a:spcPct val="105000"/>
              </a:lnSpc>
              <a:spcBef>
                <a:spcPts val="0"/>
              </a:spcBef>
              <a:spcAft>
                <a:spcPts val="0"/>
              </a:spcAft>
              <a:buNone/>
              <a:defRPr sz="8400">
                <a:solidFill>
                  <a:schemeClr val="lt1"/>
                </a:solidFill>
              </a:defRPr>
            </a:lvl4pPr>
            <a:lvl5pPr lvl="4" rtl="0">
              <a:lnSpc>
                <a:spcPct val="105000"/>
              </a:lnSpc>
              <a:spcBef>
                <a:spcPts val="0"/>
              </a:spcBef>
              <a:spcAft>
                <a:spcPts val="0"/>
              </a:spcAft>
              <a:buNone/>
              <a:defRPr sz="8400">
                <a:solidFill>
                  <a:schemeClr val="lt1"/>
                </a:solidFill>
              </a:defRPr>
            </a:lvl5pPr>
            <a:lvl6pPr lvl="5" rtl="0">
              <a:lnSpc>
                <a:spcPct val="105000"/>
              </a:lnSpc>
              <a:spcBef>
                <a:spcPts val="0"/>
              </a:spcBef>
              <a:spcAft>
                <a:spcPts val="0"/>
              </a:spcAft>
              <a:buNone/>
              <a:defRPr sz="8400">
                <a:solidFill>
                  <a:schemeClr val="lt1"/>
                </a:solidFill>
              </a:defRPr>
            </a:lvl6pPr>
            <a:lvl7pPr lvl="6" rtl="0">
              <a:lnSpc>
                <a:spcPct val="105000"/>
              </a:lnSpc>
              <a:spcBef>
                <a:spcPts val="0"/>
              </a:spcBef>
              <a:spcAft>
                <a:spcPts val="0"/>
              </a:spcAft>
              <a:buNone/>
              <a:defRPr sz="8400">
                <a:solidFill>
                  <a:schemeClr val="lt1"/>
                </a:solidFill>
              </a:defRPr>
            </a:lvl7pPr>
            <a:lvl8pPr lvl="7" rtl="0">
              <a:lnSpc>
                <a:spcPct val="105000"/>
              </a:lnSpc>
              <a:spcBef>
                <a:spcPts val="0"/>
              </a:spcBef>
              <a:spcAft>
                <a:spcPts val="0"/>
              </a:spcAft>
              <a:buNone/>
              <a:defRPr sz="8400">
                <a:solidFill>
                  <a:schemeClr val="lt1"/>
                </a:solidFill>
              </a:defRPr>
            </a:lvl8pPr>
            <a:lvl9pPr lvl="8" rtl="0">
              <a:lnSpc>
                <a:spcPct val="105000"/>
              </a:lnSpc>
              <a:spcBef>
                <a:spcPts val="0"/>
              </a:spcBef>
              <a:spcAft>
                <a:spcPts val="0"/>
              </a:spcAft>
              <a:buNone/>
              <a:defRPr sz="8400">
                <a:solidFill>
                  <a:schemeClr val="lt1"/>
                </a:solidFill>
              </a:defRPr>
            </a:lvl9pPr>
          </a:lstStyle>
          <a:p/>
        </p:txBody>
      </p:sp>
      <p:pic>
        <p:nvPicPr>
          <p:cNvPr id="19" name="Google Shape;19;p3"/>
          <p:cNvPicPr preferRelativeResize="0"/>
          <p:nvPr/>
        </p:nvPicPr>
        <p:blipFill>
          <a:blip r:embed="rId3">
            <a:alphaModFix/>
          </a:blip>
          <a:stretch>
            <a:fillRect/>
          </a:stretch>
        </p:blipFill>
        <p:spPr>
          <a:xfrm>
            <a:off x="12128220" y="7444783"/>
            <a:ext cx="1896330" cy="447320"/>
          </a:xfrm>
          <a:prstGeom prst="rect">
            <a:avLst/>
          </a:prstGeom>
          <a:noFill/>
          <a:ln>
            <a:noFill/>
          </a:ln>
        </p:spPr>
      </p:pic>
      <p:pic>
        <p:nvPicPr>
          <p:cNvPr id="20" name="Google Shape;20;p3"/>
          <p:cNvPicPr preferRelativeResize="0"/>
          <p:nvPr/>
        </p:nvPicPr>
        <p:blipFill>
          <a:blip r:embed="rId4">
            <a:alphaModFix/>
          </a:blip>
          <a:stretch>
            <a:fillRect/>
          </a:stretch>
        </p:blipFill>
        <p:spPr>
          <a:xfrm>
            <a:off x="8855764" y="4243181"/>
            <a:ext cx="547140" cy="547140"/>
          </a:xfrm>
          <a:prstGeom prst="rect">
            <a:avLst/>
          </a:prstGeom>
          <a:noFill/>
          <a:ln>
            <a:noFill/>
          </a:ln>
        </p:spPr>
      </p:pic>
      <p:pic>
        <p:nvPicPr>
          <p:cNvPr id="21" name="Google Shape;21;p3"/>
          <p:cNvPicPr preferRelativeResize="0"/>
          <p:nvPr/>
        </p:nvPicPr>
        <p:blipFill rotWithShape="1">
          <a:blip r:embed="rId5">
            <a:alphaModFix/>
          </a:blip>
          <a:srcRect b="0" l="0" r="0" t="0"/>
          <a:stretch/>
        </p:blipFill>
        <p:spPr>
          <a:xfrm>
            <a:off x="8855764" y="3321491"/>
            <a:ext cx="547140" cy="547140"/>
          </a:xfrm>
          <a:prstGeom prst="rect">
            <a:avLst/>
          </a:prstGeom>
          <a:noFill/>
          <a:ln>
            <a:noFill/>
          </a:ln>
        </p:spPr>
      </p:pic>
      <p:pic>
        <p:nvPicPr>
          <p:cNvPr id="22" name="Google Shape;22;p3"/>
          <p:cNvPicPr preferRelativeResize="0"/>
          <p:nvPr/>
        </p:nvPicPr>
        <p:blipFill rotWithShape="1">
          <a:blip r:embed="rId6">
            <a:alphaModFix/>
          </a:blip>
          <a:srcRect b="0" l="0" r="0" t="0"/>
          <a:stretch/>
        </p:blipFill>
        <p:spPr>
          <a:xfrm>
            <a:off x="8855764" y="2399801"/>
            <a:ext cx="547140" cy="547140"/>
          </a:xfrm>
          <a:prstGeom prst="rect">
            <a:avLst/>
          </a:prstGeom>
          <a:noFill/>
          <a:ln>
            <a:noFill/>
          </a:ln>
        </p:spPr>
      </p:pic>
      <p:pic>
        <p:nvPicPr>
          <p:cNvPr id="23" name="Google Shape;23;p3"/>
          <p:cNvPicPr preferRelativeResize="0"/>
          <p:nvPr/>
        </p:nvPicPr>
        <p:blipFill rotWithShape="1">
          <a:blip r:embed="rId7">
            <a:alphaModFix/>
          </a:blip>
          <a:srcRect b="0" l="0" r="0" t="0"/>
          <a:stretch/>
        </p:blipFill>
        <p:spPr>
          <a:xfrm>
            <a:off x="8855764" y="5164871"/>
            <a:ext cx="547140" cy="547140"/>
          </a:xfrm>
          <a:prstGeom prst="rect">
            <a:avLst/>
          </a:prstGeom>
          <a:noFill/>
          <a:ln>
            <a:noFill/>
          </a:ln>
        </p:spPr>
      </p:pic>
      <p:sp>
        <p:nvSpPr>
          <p:cNvPr id="24" name="Google Shape;24;p3"/>
          <p:cNvSpPr txBox="1"/>
          <p:nvPr/>
        </p:nvSpPr>
        <p:spPr>
          <a:xfrm>
            <a:off x="9552567" y="2399790"/>
            <a:ext cx="3592200" cy="547200"/>
          </a:xfrm>
          <a:prstGeom prst="rect">
            <a:avLst/>
          </a:prstGeom>
          <a:noFill/>
          <a:ln>
            <a:noFill/>
          </a:ln>
        </p:spPr>
        <p:txBody>
          <a:bodyPr anchorCtr="0" anchor="ctr" bIns="109700" lIns="109700" spcFirstLastPara="1" rIns="109700" wrap="square" tIns="109700">
            <a:noAutofit/>
          </a:bodyPr>
          <a:lstStyle/>
          <a:p>
            <a:pPr indent="0" lvl="0" marL="0" rtl="0" algn="l">
              <a:spcBef>
                <a:spcPts val="0"/>
              </a:spcBef>
              <a:spcAft>
                <a:spcPts val="0"/>
              </a:spcAft>
              <a:buNone/>
            </a:pPr>
            <a:r>
              <a:rPr lang="en" sz="1700">
                <a:solidFill>
                  <a:schemeClr val="lt1"/>
                </a:solidFill>
                <a:latin typeface="Overpass"/>
                <a:ea typeface="Overpass"/>
                <a:cs typeface="Overpass"/>
                <a:sym typeface="Overpass"/>
              </a:rPr>
              <a:t>linkedin.com/company/red-hat</a:t>
            </a:r>
            <a:endParaRPr sz="1700">
              <a:solidFill>
                <a:schemeClr val="lt1"/>
              </a:solidFill>
              <a:latin typeface="Overpass"/>
              <a:ea typeface="Overpass"/>
              <a:cs typeface="Overpass"/>
              <a:sym typeface="Overpass"/>
            </a:endParaRPr>
          </a:p>
        </p:txBody>
      </p:sp>
      <p:sp>
        <p:nvSpPr>
          <p:cNvPr id="25" name="Google Shape;25;p3"/>
          <p:cNvSpPr txBox="1"/>
          <p:nvPr/>
        </p:nvSpPr>
        <p:spPr>
          <a:xfrm>
            <a:off x="9552567" y="3321450"/>
            <a:ext cx="3592200" cy="547200"/>
          </a:xfrm>
          <a:prstGeom prst="rect">
            <a:avLst/>
          </a:prstGeom>
          <a:noFill/>
          <a:ln>
            <a:noFill/>
          </a:ln>
        </p:spPr>
        <p:txBody>
          <a:bodyPr anchorCtr="0" anchor="ctr" bIns="109700" lIns="109700" spcFirstLastPara="1" rIns="109700" wrap="square" tIns="109700">
            <a:noAutofit/>
          </a:bodyPr>
          <a:lstStyle/>
          <a:p>
            <a:pPr indent="0" lvl="0" marL="0" rtl="0" algn="l">
              <a:spcBef>
                <a:spcPts val="0"/>
              </a:spcBef>
              <a:spcAft>
                <a:spcPts val="0"/>
              </a:spcAft>
              <a:buNone/>
            </a:pPr>
            <a:r>
              <a:rPr lang="en" sz="1700">
                <a:solidFill>
                  <a:schemeClr val="lt1"/>
                </a:solidFill>
                <a:latin typeface="Overpass"/>
                <a:ea typeface="Overpass"/>
                <a:cs typeface="Overpass"/>
                <a:sym typeface="Overpass"/>
              </a:rPr>
              <a:t>youtube.com/user/RedHatVideos</a:t>
            </a:r>
            <a:endParaRPr sz="1700">
              <a:solidFill>
                <a:schemeClr val="lt1"/>
              </a:solidFill>
              <a:latin typeface="Overpass"/>
              <a:ea typeface="Overpass"/>
              <a:cs typeface="Overpass"/>
              <a:sym typeface="Overpass"/>
            </a:endParaRPr>
          </a:p>
        </p:txBody>
      </p:sp>
      <p:sp>
        <p:nvSpPr>
          <p:cNvPr id="26" name="Google Shape;26;p3"/>
          <p:cNvSpPr txBox="1"/>
          <p:nvPr/>
        </p:nvSpPr>
        <p:spPr>
          <a:xfrm>
            <a:off x="9552567" y="4243110"/>
            <a:ext cx="3592200" cy="547200"/>
          </a:xfrm>
          <a:prstGeom prst="rect">
            <a:avLst/>
          </a:prstGeom>
          <a:noFill/>
          <a:ln>
            <a:noFill/>
          </a:ln>
        </p:spPr>
        <p:txBody>
          <a:bodyPr anchorCtr="0" anchor="ctr" bIns="109700" lIns="109700" spcFirstLastPara="1" rIns="109700" wrap="square" tIns="109700">
            <a:noAutofit/>
          </a:bodyPr>
          <a:lstStyle/>
          <a:p>
            <a:pPr indent="0" lvl="0" marL="0" rtl="0" algn="l">
              <a:spcBef>
                <a:spcPts val="0"/>
              </a:spcBef>
              <a:spcAft>
                <a:spcPts val="0"/>
              </a:spcAft>
              <a:buNone/>
            </a:pPr>
            <a:r>
              <a:rPr lang="en" sz="1700">
                <a:solidFill>
                  <a:schemeClr val="lt1"/>
                </a:solidFill>
                <a:latin typeface="Overpass"/>
                <a:ea typeface="Overpass"/>
                <a:cs typeface="Overpass"/>
                <a:sym typeface="Overpass"/>
              </a:rPr>
              <a:t>facebook.com/redhatinc</a:t>
            </a:r>
            <a:endParaRPr sz="1700">
              <a:solidFill>
                <a:schemeClr val="lt1"/>
              </a:solidFill>
              <a:latin typeface="Overpass"/>
              <a:ea typeface="Overpass"/>
              <a:cs typeface="Overpass"/>
              <a:sym typeface="Overpass"/>
            </a:endParaRPr>
          </a:p>
        </p:txBody>
      </p:sp>
      <p:sp>
        <p:nvSpPr>
          <p:cNvPr id="27" name="Google Shape;27;p3"/>
          <p:cNvSpPr txBox="1"/>
          <p:nvPr/>
        </p:nvSpPr>
        <p:spPr>
          <a:xfrm>
            <a:off x="9552567" y="5164770"/>
            <a:ext cx="3592200" cy="547200"/>
          </a:xfrm>
          <a:prstGeom prst="rect">
            <a:avLst/>
          </a:prstGeom>
          <a:noFill/>
          <a:ln>
            <a:noFill/>
          </a:ln>
        </p:spPr>
        <p:txBody>
          <a:bodyPr anchorCtr="0" anchor="ctr" bIns="109700" lIns="109700" spcFirstLastPara="1" rIns="109700" wrap="square" tIns="109700">
            <a:noAutofit/>
          </a:bodyPr>
          <a:lstStyle/>
          <a:p>
            <a:pPr indent="0" lvl="0" marL="0" rtl="0" algn="l">
              <a:spcBef>
                <a:spcPts val="0"/>
              </a:spcBef>
              <a:spcAft>
                <a:spcPts val="0"/>
              </a:spcAft>
              <a:buNone/>
            </a:pPr>
            <a:r>
              <a:rPr lang="en" sz="1700">
                <a:solidFill>
                  <a:schemeClr val="lt1"/>
                </a:solidFill>
                <a:latin typeface="Overpass"/>
                <a:ea typeface="Overpass"/>
                <a:cs typeface="Overpass"/>
                <a:sym typeface="Overpass"/>
              </a:rPr>
              <a:t>twitter.com/RedHat</a:t>
            </a:r>
            <a:endParaRPr sz="1700">
              <a:solidFill>
                <a:schemeClr val="lt1"/>
              </a:solidFill>
              <a:latin typeface="Overpass"/>
              <a:ea typeface="Overpass"/>
              <a:cs typeface="Overpass"/>
              <a:sym typeface="Overpass"/>
            </a:endParaRPr>
          </a:p>
        </p:txBody>
      </p:sp>
      <p:cxnSp>
        <p:nvCxnSpPr>
          <p:cNvPr id="28" name="Google Shape;28;p3"/>
          <p:cNvCxnSpPr/>
          <p:nvPr/>
        </p:nvCxnSpPr>
        <p:spPr>
          <a:xfrm rot="10800000">
            <a:off x="537330" y="0"/>
            <a:ext cx="0" cy="2739300"/>
          </a:xfrm>
          <a:prstGeom prst="straightConnector1">
            <a:avLst/>
          </a:prstGeom>
          <a:noFill/>
          <a:ln cap="flat" cmpd="sng" w="9525">
            <a:solidFill>
              <a:srgbClr val="EE0000"/>
            </a:solidFill>
            <a:prstDash val="solid"/>
            <a:round/>
            <a:headEnd len="med" w="med" type="none"/>
            <a:tailEnd len="med" w="med" type="none"/>
          </a:ln>
        </p:spPr>
      </p:cxnSp>
      <p:cxnSp>
        <p:nvCxnSpPr>
          <p:cNvPr id="29" name="Google Shape;29;p3"/>
          <p:cNvCxnSpPr/>
          <p:nvPr/>
        </p:nvCxnSpPr>
        <p:spPr>
          <a:xfrm rot="10800000">
            <a:off x="537320" y="7681800"/>
            <a:ext cx="0" cy="547800"/>
          </a:xfrm>
          <a:prstGeom prst="straightConnector1">
            <a:avLst/>
          </a:prstGeom>
          <a:noFill/>
          <a:ln cap="flat" cmpd="sng" w="9525">
            <a:solidFill>
              <a:srgbClr val="EE0000"/>
            </a:solidFill>
            <a:prstDash val="solid"/>
            <a:round/>
            <a:headEnd len="med" w="med" type="none"/>
            <a:tailEnd len="med" w="med" type="none"/>
          </a:ln>
        </p:spPr>
      </p:cxnSp>
      <p:sp>
        <p:nvSpPr>
          <p:cNvPr id="30" name="Google Shape;30;p3"/>
          <p:cNvSpPr txBox="1"/>
          <p:nvPr>
            <p:ph idx="12" type="sldNum"/>
          </p:nvPr>
        </p:nvSpPr>
        <p:spPr>
          <a:xfrm>
            <a:off x="98370" y="7403467"/>
            <a:ext cx="878100" cy="172500"/>
          </a:xfrm>
          <a:prstGeom prst="rect">
            <a:avLst/>
          </a:prstGeom>
          <a:noFill/>
          <a:ln>
            <a:noFill/>
          </a:ln>
        </p:spPr>
        <p:txBody>
          <a:bodyPr anchorCtr="0" anchor="b" bIns="0" lIns="0" spcFirstLastPara="1" rIns="0" wrap="square" tIns="0">
            <a:noAutofit/>
          </a:bodyPr>
          <a:lstStyle>
            <a:lvl1pPr lvl="0" rtl="0" algn="ctr">
              <a:buNone/>
              <a:defRPr sz="1000">
                <a:latin typeface="Overpass"/>
                <a:ea typeface="Overpass"/>
                <a:cs typeface="Overpass"/>
                <a:sym typeface="Overpass"/>
              </a:defRPr>
            </a:lvl1pPr>
            <a:lvl2pPr lvl="1" rtl="0" algn="ctr">
              <a:buNone/>
              <a:defRPr sz="1000">
                <a:latin typeface="Overpass"/>
                <a:ea typeface="Overpass"/>
                <a:cs typeface="Overpass"/>
                <a:sym typeface="Overpass"/>
              </a:defRPr>
            </a:lvl2pPr>
            <a:lvl3pPr lvl="2" rtl="0" algn="ctr">
              <a:buNone/>
              <a:defRPr sz="1000">
                <a:latin typeface="Overpass"/>
                <a:ea typeface="Overpass"/>
                <a:cs typeface="Overpass"/>
                <a:sym typeface="Overpass"/>
              </a:defRPr>
            </a:lvl3pPr>
            <a:lvl4pPr lvl="3" rtl="0" algn="ctr">
              <a:buNone/>
              <a:defRPr sz="1000">
                <a:latin typeface="Overpass"/>
                <a:ea typeface="Overpass"/>
                <a:cs typeface="Overpass"/>
                <a:sym typeface="Overpass"/>
              </a:defRPr>
            </a:lvl4pPr>
            <a:lvl5pPr lvl="4" rtl="0" algn="ctr">
              <a:buNone/>
              <a:defRPr sz="1000">
                <a:latin typeface="Overpass"/>
                <a:ea typeface="Overpass"/>
                <a:cs typeface="Overpass"/>
                <a:sym typeface="Overpass"/>
              </a:defRPr>
            </a:lvl5pPr>
            <a:lvl6pPr lvl="5" rtl="0" algn="ctr">
              <a:buNone/>
              <a:defRPr sz="1000">
                <a:latin typeface="Overpass"/>
                <a:ea typeface="Overpass"/>
                <a:cs typeface="Overpass"/>
                <a:sym typeface="Overpass"/>
              </a:defRPr>
            </a:lvl6pPr>
            <a:lvl7pPr lvl="6" rtl="0" algn="ctr">
              <a:buNone/>
              <a:defRPr sz="1000">
                <a:latin typeface="Overpass"/>
                <a:ea typeface="Overpass"/>
                <a:cs typeface="Overpass"/>
                <a:sym typeface="Overpass"/>
              </a:defRPr>
            </a:lvl7pPr>
            <a:lvl8pPr lvl="7" rtl="0" algn="ctr">
              <a:buNone/>
              <a:defRPr sz="1000">
                <a:latin typeface="Overpass"/>
                <a:ea typeface="Overpass"/>
                <a:cs typeface="Overpass"/>
                <a:sym typeface="Overpass"/>
              </a:defRPr>
            </a:lvl8pPr>
            <a:lvl9pPr lvl="8" rtl="0" algn="ctr">
              <a:buNone/>
              <a:defRPr sz="10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idx="1" type="subTitle"/>
          </p:nvPr>
        </p:nvSpPr>
        <p:spPr>
          <a:xfrm>
            <a:off x="2500470" y="4226190"/>
            <a:ext cx="9039900" cy="1097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2900"/>
              <a:buNone/>
              <a:defRPr sz="2900">
                <a:solidFill>
                  <a:srgbClr val="EBEBEB"/>
                </a:solidFill>
              </a:defRPr>
            </a:lvl1pPr>
            <a:lvl2pPr lvl="1" rtl="0">
              <a:lnSpc>
                <a:spcPct val="100000"/>
              </a:lnSpc>
              <a:spcBef>
                <a:spcPts val="0"/>
              </a:spcBef>
              <a:spcAft>
                <a:spcPts val="0"/>
              </a:spcAft>
              <a:buClr>
                <a:srgbClr val="EBEBEB"/>
              </a:buClr>
              <a:buSzPts val="2900"/>
              <a:buNone/>
              <a:defRPr sz="2900">
                <a:solidFill>
                  <a:srgbClr val="EBEBEB"/>
                </a:solidFill>
              </a:defRPr>
            </a:lvl2pPr>
            <a:lvl3pPr lvl="2" rtl="0">
              <a:lnSpc>
                <a:spcPct val="100000"/>
              </a:lnSpc>
              <a:spcBef>
                <a:spcPts val="0"/>
              </a:spcBef>
              <a:spcAft>
                <a:spcPts val="0"/>
              </a:spcAft>
              <a:buClr>
                <a:srgbClr val="EBEBEB"/>
              </a:buClr>
              <a:buSzPts val="2900"/>
              <a:buNone/>
              <a:defRPr sz="2900">
                <a:solidFill>
                  <a:srgbClr val="EBEBEB"/>
                </a:solidFill>
              </a:defRPr>
            </a:lvl3pPr>
            <a:lvl4pPr lvl="3" rtl="0">
              <a:lnSpc>
                <a:spcPct val="100000"/>
              </a:lnSpc>
              <a:spcBef>
                <a:spcPts val="0"/>
              </a:spcBef>
              <a:spcAft>
                <a:spcPts val="0"/>
              </a:spcAft>
              <a:buClr>
                <a:srgbClr val="EBEBEB"/>
              </a:buClr>
              <a:buSzPts val="2900"/>
              <a:buNone/>
              <a:defRPr sz="2900">
                <a:solidFill>
                  <a:srgbClr val="EBEBEB"/>
                </a:solidFill>
              </a:defRPr>
            </a:lvl4pPr>
            <a:lvl5pPr lvl="4" rtl="0">
              <a:lnSpc>
                <a:spcPct val="100000"/>
              </a:lnSpc>
              <a:spcBef>
                <a:spcPts val="0"/>
              </a:spcBef>
              <a:spcAft>
                <a:spcPts val="0"/>
              </a:spcAft>
              <a:buClr>
                <a:srgbClr val="EBEBEB"/>
              </a:buClr>
              <a:buSzPts val="2900"/>
              <a:buNone/>
              <a:defRPr sz="2900">
                <a:solidFill>
                  <a:srgbClr val="EBEBEB"/>
                </a:solidFill>
              </a:defRPr>
            </a:lvl5pPr>
            <a:lvl6pPr lvl="5" rtl="0">
              <a:lnSpc>
                <a:spcPct val="100000"/>
              </a:lnSpc>
              <a:spcBef>
                <a:spcPts val="0"/>
              </a:spcBef>
              <a:spcAft>
                <a:spcPts val="0"/>
              </a:spcAft>
              <a:buClr>
                <a:srgbClr val="EBEBEB"/>
              </a:buClr>
              <a:buSzPts val="2900"/>
              <a:buNone/>
              <a:defRPr sz="2900">
                <a:solidFill>
                  <a:srgbClr val="EBEBEB"/>
                </a:solidFill>
              </a:defRPr>
            </a:lvl6pPr>
            <a:lvl7pPr lvl="6" rtl="0">
              <a:lnSpc>
                <a:spcPct val="100000"/>
              </a:lnSpc>
              <a:spcBef>
                <a:spcPts val="0"/>
              </a:spcBef>
              <a:spcAft>
                <a:spcPts val="0"/>
              </a:spcAft>
              <a:buClr>
                <a:srgbClr val="EBEBEB"/>
              </a:buClr>
              <a:buSzPts val="2900"/>
              <a:buNone/>
              <a:defRPr sz="2900">
                <a:solidFill>
                  <a:srgbClr val="EBEBEB"/>
                </a:solidFill>
              </a:defRPr>
            </a:lvl7pPr>
            <a:lvl8pPr lvl="7" rtl="0">
              <a:lnSpc>
                <a:spcPct val="100000"/>
              </a:lnSpc>
              <a:spcBef>
                <a:spcPts val="0"/>
              </a:spcBef>
              <a:spcAft>
                <a:spcPts val="0"/>
              </a:spcAft>
              <a:buClr>
                <a:srgbClr val="EBEBEB"/>
              </a:buClr>
              <a:buSzPts val="2900"/>
              <a:buNone/>
              <a:defRPr sz="2900">
                <a:solidFill>
                  <a:srgbClr val="EBEBEB"/>
                </a:solidFill>
              </a:defRPr>
            </a:lvl8pPr>
            <a:lvl9pPr lvl="8" rtl="0">
              <a:lnSpc>
                <a:spcPct val="100000"/>
              </a:lnSpc>
              <a:spcBef>
                <a:spcPts val="0"/>
              </a:spcBef>
              <a:spcAft>
                <a:spcPts val="0"/>
              </a:spcAft>
              <a:buClr>
                <a:srgbClr val="EBEBEB"/>
              </a:buClr>
              <a:buSzPts val="2900"/>
              <a:buNone/>
              <a:defRPr sz="2900">
                <a:solidFill>
                  <a:srgbClr val="EBEBEB"/>
                </a:solidFill>
              </a:defRPr>
            </a:lvl9pPr>
          </a:lstStyle>
          <a:p/>
        </p:txBody>
      </p:sp>
      <p:sp>
        <p:nvSpPr>
          <p:cNvPr id="33" name="Google Shape;33;p4"/>
          <p:cNvSpPr txBox="1"/>
          <p:nvPr/>
        </p:nvSpPr>
        <p:spPr>
          <a:xfrm>
            <a:off x="12081636" y="323803"/>
            <a:ext cx="1942800" cy="3585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a:ea typeface="Overpass"/>
                <a:cs typeface="Overpass"/>
                <a:sym typeface="Overpass"/>
              </a:rPr>
              <a:t>Designator</a:t>
            </a:r>
            <a:endParaRPr sz="700">
              <a:solidFill>
                <a:srgbClr val="EBEBEB"/>
              </a:solidFill>
              <a:latin typeface="Overpass"/>
              <a:ea typeface="Overpass"/>
              <a:cs typeface="Overpass"/>
              <a:sym typeface="Overpass"/>
            </a:endParaRPr>
          </a:p>
        </p:txBody>
      </p:sp>
      <p:sp>
        <p:nvSpPr>
          <p:cNvPr id="34" name="Google Shape;34;p4"/>
          <p:cNvSpPr txBox="1"/>
          <p:nvPr>
            <p:ph type="title"/>
          </p:nvPr>
        </p:nvSpPr>
        <p:spPr>
          <a:xfrm>
            <a:off x="2500650" y="2092350"/>
            <a:ext cx="9039900" cy="192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500">
                <a:solidFill>
                  <a:srgbClr val="EBEBEB"/>
                </a:solidFill>
              </a:defRPr>
            </a:lvl1pPr>
            <a:lvl2pPr lvl="1" rtl="0">
              <a:lnSpc>
                <a:spcPct val="105000"/>
              </a:lnSpc>
              <a:spcBef>
                <a:spcPts val="0"/>
              </a:spcBef>
              <a:spcAft>
                <a:spcPts val="0"/>
              </a:spcAft>
              <a:buNone/>
              <a:defRPr sz="5500">
                <a:solidFill>
                  <a:srgbClr val="EBEBEB"/>
                </a:solidFill>
              </a:defRPr>
            </a:lvl2pPr>
            <a:lvl3pPr lvl="2" rtl="0">
              <a:lnSpc>
                <a:spcPct val="105000"/>
              </a:lnSpc>
              <a:spcBef>
                <a:spcPts val="0"/>
              </a:spcBef>
              <a:spcAft>
                <a:spcPts val="0"/>
              </a:spcAft>
              <a:buNone/>
              <a:defRPr sz="5500">
                <a:solidFill>
                  <a:srgbClr val="EBEBEB"/>
                </a:solidFill>
              </a:defRPr>
            </a:lvl3pPr>
            <a:lvl4pPr lvl="3" rtl="0">
              <a:lnSpc>
                <a:spcPct val="105000"/>
              </a:lnSpc>
              <a:spcBef>
                <a:spcPts val="0"/>
              </a:spcBef>
              <a:spcAft>
                <a:spcPts val="0"/>
              </a:spcAft>
              <a:buNone/>
              <a:defRPr sz="5500">
                <a:solidFill>
                  <a:srgbClr val="EBEBEB"/>
                </a:solidFill>
              </a:defRPr>
            </a:lvl4pPr>
            <a:lvl5pPr lvl="4" rtl="0">
              <a:lnSpc>
                <a:spcPct val="105000"/>
              </a:lnSpc>
              <a:spcBef>
                <a:spcPts val="0"/>
              </a:spcBef>
              <a:spcAft>
                <a:spcPts val="0"/>
              </a:spcAft>
              <a:buNone/>
              <a:defRPr sz="5500">
                <a:solidFill>
                  <a:srgbClr val="EBEBEB"/>
                </a:solidFill>
              </a:defRPr>
            </a:lvl5pPr>
            <a:lvl6pPr lvl="5" rtl="0">
              <a:lnSpc>
                <a:spcPct val="105000"/>
              </a:lnSpc>
              <a:spcBef>
                <a:spcPts val="0"/>
              </a:spcBef>
              <a:spcAft>
                <a:spcPts val="0"/>
              </a:spcAft>
              <a:buNone/>
              <a:defRPr sz="5500">
                <a:solidFill>
                  <a:srgbClr val="EBEBEB"/>
                </a:solidFill>
              </a:defRPr>
            </a:lvl6pPr>
            <a:lvl7pPr lvl="6" rtl="0">
              <a:lnSpc>
                <a:spcPct val="105000"/>
              </a:lnSpc>
              <a:spcBef>
                <a:spcPts val="0"/>
              </a:spcBef>
              <a:spcAft>
                <a:spcPts val="0"/>
              </a:spcAft>
              <a:buNone/>
              <a:defRPr sz="5500">
                <a:solidFill>
                  <a:srgbClr val="EBEBEB"/>
                </a:solidFill>
              </a:defRPr>
            </a:lvl7pPr>
            <a:lvl8pPr lvl="7" rtl="0">
              <a:lnSpc>
                <a:spcPct val="105000"/>
              </a:lnSpc>
              <a:spcBef>
                <a:spcPts val="0"/>
              </a:spcBef>
              <a:spcAft>
                <a:spcPts val="0"/>
              </a:spcAft>
              <a:buNone/>
              <a:defRPr sz="5500">
                <a:solidFill>
                  <a:srgbClr val="EBEBEB"/>
                </a:solidFill>
              </a:defRPr>
            </a:lvl8pPr>
            <a:lvl9pPr lvl="8" rtl="0">
              <a:lnSpc>
                <a:spcPct val="105000"/>
              </a:lnSpc>
              <a:spcBef>
                <a:spcPts val="0"/>
              </a:spcBef>
              <a:spcAft>
                <a:spcPts val="0"/>
              </a:spcAft>
              <a:buNone/>
              <a:defRPr sz="5500">
                <a:solidFill>
                  <a:srgbClr val="EBEBEB"/>
                </a:solidFill>
              </a:defRPr>
            </a:lvl9pPr>
          </a:lstStyle>
          <a:p/>
        </p:txBody>
      </p:sp>
      <p:sp>
        <p:nvSpPr>
          <p:cNvPr id="35" name="Google Shape;35;p4"/>
          <p:cNvSpPr txBox="1"/>
          <p:nvPr>
            <p:ph idx="2" type="subTitle"/>
          </p:nvPr>
        </p:nvSpPr>
        <p:spPr>
          <a:xfrm>
            <a:off x="2500470" y="5618040"/>
            <a:ext cx="2448300" cy="726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400"/>
              <a:buNone/>
              <a:defRPr sz="1400">
                <a:solidFill>
                  <a:srgbClr val="EBEBEB"/>
                </a:solidFill>
              </a:defRPr>
            </a:lvl1pPr>
            <a:lvl2pPr lvl="1" rtl="0">
              <a:lnSpc>
                <a:spcPct val="135000"/>
              </a:lnSpc>
              <a:spcBef>
                <a:spcPts val="0"/>
              </a:spcBef>
              <a:spcAft>
                <a:spcPts val="0"/>
              </a:spcAft>
              <a:buClr>
                <a:srgbClr val="EBEBEB"/>
              </a:buClr>
              <a:buSzPts val="1400"/>
              <a:buNone/>
              <a:defRPr sz="1400">
                <a:solidFill>
                  <a:srgbClr val="EBEBEB"/>
                </a:solidFill>
              </a:defRPr>
            </a:lvl2pPr>
            <a:lvl3pPr lvl="2" rtl="0">
              <a:lnSpc>
                <a:spcPct val="135000"/>
              </a:lnSpc>
              <a:spcBef>
                <a:spcPts val="0"/>
              </a:spcBef>
              <a:spcAft>
                <a:spcPts val="0"/>
              </a:spcAft>
              <a:buClr>
                <a:srgbClr val="EBEBEB"/>
              </a:buClr>
              <a:buSzPts val="1400"/>
              <a:buNone/>
              <a:defRPr sz="1400">
                <a:solidFill>
                  <a:srgbClr val="EBEBEB"/>
                </a:solidFill>
              </a:defRPr>
            </a:lvl3pPr>
            <a:lvl4pPr lvl="3" rtl="0">
              <a:lnSpc>
                <a:spcPct val="135000"/>
              </a:lnSpc>
              <a:spcBef>
                <a:spcPts val="0"/>
              </a:spcBef>
              <a:spcAft>
                <a:spcPts val="0"/>
              </a:spcAft>
              <a:buClr>
                <a:srgbClr val="EBEBEB"/>
              </a:buClr>
              <a:buSzPts val="1400"/>
              <a:buNone/>
              <a:defRPr sz="1400">
                <a:solidFill>
                  <a:srgbClr val="EBEBEB"/>
                </a:solidFill>
              </a:defRPr>
            </a:lvl4pPr>
            <a:lvl5pPr lvl="4" rtl="0">
              <a:lnSpc>
                <a:spcPct val="135000"/>
              </a:lnSpc>
              <a:spcBef>
                <a:spcPts val="0"/>
              </a:spcBef>
              <a:spcAft>
                <a:spcPts val="0"/>
              </a:spcAft>
              <a:buClr>
                <a:srgbClr val="EBEBEB"/>
              </a:buClr>
              <a:buSzPts val="1400"/>
              <a:buNone/>
              <a:defRPr sz="1400">
                <a:solidFill>
                  <a:srgbClr val="EBEBEB"/>
                </a:solidFill>
              </a:defRPr>
            </a:lvl5pPr>
            <a:lvl6pPr lvl="5" rtl="0">
              <a:lnSpc>
                <a:spcPct val="135000"/>
              </a:lnSpc>
              <a:spcBef>
                <a:spcPts val="0"/>
              </a:spcBef>
              <a:spcAft>
                <a:spcPts val="0"/>
              </a:spcAft>
              <a:buClr>
                <a:srgbClr val="EBEBEB"/>
              </a:buClr>
              <a:buSzPts val="1400"/>
              <a:buNone/>
              <a:defRPr sz="1400">
                <a:solidFill>
                  <a:srgbClr val="EBEBEB"/>
                </a:solidFill>
              </a:defRPr>
            </a:lvl6pPr>
            <a:lvl7pPr lvl="6" rtl="0">
              <a:lnSpc>
                <a:spcPct val="135000"/>
              </a:lnSpc>
              <a:spcBef>
                <a:spcPts val="0"/>
              </a:spcBef>
              <a:spcAft>
                <a:spcPts val="0"/>
              </a:spcAft>
              <a:buClr>
                <a:srgbClr val="EBEBEB"/>
              </a:buClr>
              <a:buSzPts val="1400"/>
              <a:buNone/>
              <a:defRPr sz="1400">
                <a:solidFill>
                  <a:srgbClr val="EBEBEB"/>
                </a:solidFill>
              </a:defRPr>
            </a:lvl7pPr>
            <a:lvl8pPr lvl="7" rtl="0">
              <a:lnSpc>
                <a:spcPct val="135000"/>
              </a:lnSpc>
              <a:spcBef>
                <a:spcPts val="0"/>
              </a:spcBef>
              <a:spcAft>
                <a:spcPts val="0"/>
              </a:spcAft>
              <a:buClr>
                <a:srgbClr val="EBEBEB"/>
              </a:buClr>
              <a:buSzPts val="1400"/>
              <a:buNone/>
              <a:defRPr sz="1400">
                <a:solidFill>
                  <a:srgbClr val="EBEBEB"/>
                </a:solidFill>
              </a:defRPr>
            </a:lvl8pPr>
            <a:lvl9pPr lvl="8" rtl="0">
              <a:lnSpc>
                <a:spcPct val="135000"/>
              </a:lnSpc>
              <a:spcBef>
                <a:spcPts val="0"/>
              </a:spcBef>
              <a:spcAft>
                <a:spcPts val="0"/>
              </a:spcAft>
              <a:buClr>
                <a:srgbClr val="EBEBEB"/>
              </a:buClr>
              <a:buSzPts val="1400"/>
              <a:buNone/>
              <a:defRPr sz="1400">
                <a:solidFill>
                  <a:srgbClr val="EBEBEB"/>
                </a:solidFill>
              </a:defRPr>
            </a:lvl9pPr>
          </a:lstStyle>
          <a:p/>
        </p:txBody>
      </p:sp>
      <p:sp>
        <p:nvSpPr>
          <p:cNvPr id="36" name="Google Shape;36;p4"/>
          <p:cNvSpPr txBox="1"/>
          <p:nvPr>
            <p:ph idx="3" type="subTitle"/>
          </p:nvPr>
        </p:nvSpPr>
        <p:spPr>
          <a:xfrm>
            <a:off x="5366220" y="5618040"/>
            <a:ext cx="2448300" cy="726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400"/>
              <a:buNone/>
              <a:defRPr sz="1400">
                <a:solidFill>
                  <a:srgbClr val="EBEBEB"/>
                </a:solidFill>
              </a:defRPr>
            </a:lvl1pPr>
            <a:lvl2pPr lvl="1" rtl="0">
              <a:lnSpc>
                <a:spcPct val="135000"/>
              </a:lnSpc>
              <a:spcBef>
                <a:spcPts val="0"/>
              </a:spcBef>
              <a:spcAft>
                <a:spcPts val="0"/>
              </a:spcAft>
              <a:buClr>
                <a:srgbClr val="EBEBEB"/>
              </a:buClr>
              <a:buSzPts val="1400"/>
              <a:buNone/>
              <a:defRPr sz="1400">
                <a:solidFill>
                  <a:srgbClr val="EBEBEB"/>
                </a:solidFill>
              </a:defRPr>
            </a:lvl2pPr>
            <a:lvl3pPr lvl="2" rtl="0">
              <a:lnSpc>
                <a:spcPct val="135000"/>
              </a:lnSpc>
              <a:spcBef>
                <a:spcPts val="0"/>
              </a:spcBef>
              <a:spcAft>
                <a:spcPts val="0"/>
              </a:spcAft>
              <a:buClr>
                <a:srgbClr val="EBEBEB"/>
              </a:buClr>
              <a:buSzPts val="1400"/>
              <a:buNone/>
              <a:defRPr sz="1400">
                <a:solidFill>
                  <a:srgbClr val="EBEBEB"/>
                </a:solidFill>
              </a:defRPr>
            </a:lvl3pPr>
            <a:lvl4pPr lvl="3" rtl="0">
              <a:lnSpc>
                <a:spcPct val="135000"/>
              </a:lnSpc>
              <a:spcBef>
                <a:spcPts val="0"/>
              </a:spcBef>
              <a:spcAft>
                <a:spcPts val="0"/>
              </a:spcAft>
              <a:buClr>
                <a:srgbClr val="EBEBEB"/>
              </a:buClr>
              <a:buSzPts val="1400"/>
              <a:buNone/>
              <a:defRPr sz="1400">
                <a:solidFill>
                  <a:srgbClr val="EBEBEB"/>
                </a:solidFill>
              </a:defRPr>
            </a:lvl4pPr>
            <a:lvl5pPr lvl="4" rtl="0">
              <a:lnSpc>
                <a:spcPct val="135000"/>
              </a:lnSpc>
              <a:spcBef>
                <a:spcPts val="0"/>
              </a:spcBef>
              <a:spcAft>
                <a:spcPts val="0"/>
              </a:spcAft>
              <a:buClr>
                <a:srgbClr val="EBEBEB"/>
              </a:buClr>
              <a:buSzPts val="1400"/>
              <a:buNone/>
              <a:defRPr sz="1400">
                <a:solidFill>
                  <a:srgbClr val="EBEBEB"/>
                </a:solidFill>
              </a:defRPr>
            </a:lvl5pPr>
            <a:lvl6pPr lvl="5" rtl="0">
              <a:lnSpc>
                <a:spcPct val="135000"/>
              </a:lnSpc>
              <a:spcBef>
                <a:spcPts val="0"/>
              </a:spcBef>
              <a:spcAft>
                <a:spcPts val="0"/>
              </a:spcAft>
              <a:buClr>
                <a:srgbClr val="EBEBEB"/>
              </a:buClr>
              <a:buSzPts val="1400"/>
              <a:buNone/>
              <a:defRPr sz="1400">
                <a:solidFill>
                  <a:srgbClr val="EBEBEB"/>
                </a:solidFill>
              </a:defRPr>
            </a:lvl6pPr>
            <a:lvl7pPr lvl="6" rtl="0">
              <a:lnSpc>
                <a:spcPct val="135000"/>
              </a:lnSpc>
              <a:spcBef>
                <a:spcPts val="0"/>
              </a:spcBef>
              <a:spcAft>
                <a:spcPts val="0"/>
              </a:spcAft>
              <a:buClr>
                <a:srgbClr val="EBEBEB"/>
              </a:buClr>
              <a:buSzPts val="1400"/>
              <a:buNone/>
              <a:defRPr sz="1400">
                <a:solidFill>
                  <a:srgbClr val="EBEBEB"/>
                </a:solidFill>
              </a:defRPr>
            </a:lvl7pPr>
            <a:lvl8pPr lvl="7" rtl="0">
              <a:lnSpc>
                <a:spcPct val="135000"/>
              </a:lnSpc>
              <a:spcBef>
                <a:spcPts val="0"/>
              </a:spcBef>
              <a:spcAft>
                <a:spcPts val="0"/>
              </a:spcAft>
              <a:buClr>
                <a:srgbClr val="EBEBEB"/>
              </a:buClr>
              <a:buSzPts val="1400"/>
              <a:buNone/>
              <a:defRPr sz="1400">
                <a:solidFill>
                  <a:srgbClr val="EBEBEB"/>
                </a:solidFill>
              </a:defRPr>
            </a:lvl8pPr>
            <a:lvl9pPr lvl="8" rtl="0">
              <a:lnSpc>
                <a:spcPct val="135000"/>
              </a:lnSpc>
              <a:spcBef>
                <a:spcPts val="0"/>
              </a:spcBef>
              <a:spcAft>
                <a:spcPts val="0"/>
              </a:spcAft>
              <a:buClr>
                <a:srgbClr val="EBEBEB"/>
              </a:buClr>
              <a:buSzPts val="1400"/>
              <a:buNone/>
              <a:defRPr sz="1400">
                <a:solidFill>
                  <a:srgbClr val="EBEBEB"/>
                </a:solidFill>
              </a:defRPr>
            </a:lvl9pPr>
          </a:lstStyle>
          <a:p/>
        </p:txBody>
      </p:sp>
      <p:pic>
        <p:nvPicPr>
          <p:cNvPr id="37" name="Google Shape;37;p4"/>
          <p:cNvPicPr preferRelativeResize="0"/>
          <p:nvPr/>
        </p:nvPicPr>
        <p:blipFill>
          <a:blip r:embed="rId3">
            <a:alphaModFix/>
          </a:blip>
          <a:stretch>
            <a:fillRect/>
          </a:stretch>
        </p:blipFill>
        <p:spPr>
          <a:xfrm>
            <a:off x="12128220" y="7444783"/>
            <a:ext cx="1896330" cy="447320"/>
          </a:xfrm>
          <a:prstGeom prst="rect">
            <a:avLst/>
          </a:prstGeom>
          <a:noFill/>
          <a:ln>
            <a:noFill/>
          </a:ln>
        </p:spPr>
      </p:pic>
      <p:cxnSp>
        <p:nvCxnSpPr>
          <p:cNvPr id="38" name="Google Shape;38;p4"/>
          <p:cNvCxnSpPr/>
          <p:nvPr/>
        </p:nvCxnSpPr>
        <p:spPr>
          <a:xfrm rot="10800000">
            <a:off x="537320" y="7681800"/>
            <a:ext cx="0" cy="547800"/>
          </a:xfrm>
          <a:prstGeom prst="straightConnector1">
            <a:avLst/>
          </a:prstGeom>
          <a:noFill/>
          <a:ln cap="flat" cmpd="sng" w="9525">
            <a:solidFill>
              <a:srgbClr val="EE0000"/>
            </a:solidFill>
            <a:prstDash val="solid"/>
            <a:round/>
            <a:headEnd len="med" w="med" type="none"/>
            <a:tailEnd len="med" w="med" type="none"/>
          </a:ln>
        </p:spPr>
      </p:cxnSp>
      <p:sp>
        <p:nvSpPr>
          <p:cNvPr id="39" name="Google Shape;39;p4"/>
          <p:cNvSpPr txBox="1"/>
          <p:nvPr>
            <p:ph idx="12" type="sldNum"/>
          </p:nvPr>
        </p:nvSpPr>
        <p:spPr>
          <a:xfrm>
            <a:off x="98370" y="7403467"/>
            <a:ext cx="878100" cy="172500"/>
          </a:xfrm>
          <a:prstGeom prst="rect">
            <a:avLst/>
          </a:prstGeom>
          <a:noFill/>
          <a:ln>
            <a:noFill/>
          </a:ln>
        </p:spPr>
        <p:txBody>
          <a:bodyPr anchorCtr="0" anchor="b" bIns="0" lIns="0" spcFirstLastPara="1" rIns="0" wrap="square" tIns="0">
            <a:noAutofit/>
          </a:bodyPr>
          <a:lstStyle>
            <a:lvl1pPr lvl="0" rtl="0" algn="ctr">
              <a:buNone/>
              <a:defRPr sz="1000">
                <a:latin typeface="Overpass"/>
                <a:ea typeface="Overpass"/>
                <a:cs typeface="Overpass"/>
                <a:sym typeface="Overpass"/>
              </a:defRPr>
            </a:lvl1pPr>
            <a:lvl2pPr lvl="1" rtl="0" algn="ctr">
              <a:buNone/>
              <a:defRPr sz="1000">
                <a:latin typeface="Overpass"/>
                <a:ea typeface="Overpass"/>
                <a:cs typeface="Overpass"/>
                <a:sym typeface="Overpass"/>
              </a:defRPr>
            </a:lvl2pPr>
            <a:lvl3pPr lvl="2" rtl="0" algn="ctr">
              <a:buNone/>
              <a:defRPr sz="1000">
                <a:latin typeface="Overpass"/>
                <a:ea typeface="Overpass"/>
                <a:cs typeface="Overpass"/>
                <a:sym typeface="Overpass"/>
              </a:defRPr>
            </a:lvl3pPr>
            <a:lvl4pPr lvl="3" rtl="0" algn="ctr">
              <a:buNone/>
              <a:defRPr sz="1000">
                <a:latin typeface="Overpass"/>
                <a:ea typeface="Overpass"/>
                <a:cs typeface="Overpass"/>
                <a:sym typeface="Overpass"/>
              </a:defRPr>
            </a:lvl4pPr>
            <a:lvl5pPr lvl="4" rtl="0" algn="ctr">
              <a:buNone/>
              <a:defRPr sz="1000">
                <a:latin typeface="Overpass"/>
                <a:ea typeface="Overpass"/>
                <a:cs typeface="Overpass"/>
                <a:sym typeface="Overpass"/>
              </a:defRPr>
            </a:lvl5pPr>
            <a:lvl6pPr lvl="5" rtl="0" algn="ctr">
              <a:buNone/>
              <a:defRPr sz="1000">
                <a:latin typeface="Overpass"/>
                <a:ea typeface="Overpass"/>
                <a:cs typeface="Overpass"/>
                <a:sym typeface="Overpass"/>
              </a:defRPr>
            </a:lvl6pPr>
            <a:lvl7pPr lvl="6" rtl="0" algn="ctr">
              <a:buNone/>
              <a:defRPr sz="1000">
                <a:latin typeface="Overpass"/>
                <a:ea typeface="Overpass"/>
                <a:cs typeface="Overpass"/>
                <a:sym typeface="Overpass"/>
              </a:defRPr>
            </a:lvl7pPr>
            <a:lvl8pPr lvl="7" rtl="0" algn="ctr">
              <a:buNone/>
              <a:defRPr sz="1000">
                <a:latin typeface="Overpass"/>
                <a:ea typeface="Overpass"/>
                <a:cs typeface="Overpass"/>
                <a:sym typeface="Overpass"/>
              </a:defRPr>
            </a:lvl8pPr>
            <a:lvl9pPr lvl="8" rtl="0" algn="ctr">
              <a:buNone/>
              <a:defRPr sz="10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5"/>
          <p:cNvSpPr txBox="1"/>
          <p:nvPr>
            <p:ph idx="1" type="subTitle"/>
          </p:nvPr>
        </p:nvSpPr>
        <p:spPr>
          <a:xfrm>
            <a:off x="2500470" y="3610110"/>
            <a:ext cx="4975500" cy="18300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700"/>
              <a:buNone/>
              <a:defRPr sz="1700">
                <a:solidFill>
                  <a:srgbClr val="EBEBEB"/>
                </a:solidFill>
              </a:defRPr>
            </a:lvl1pPr>
            <a:lvl2pPr lvl="1" rtl="0">
              <a:lnSpc>
                <a:spcPct val="180000"/>
              </a:lnSpc>
              <a:spcBef>
                <a:spcPts val="0"/>
              </a:spcBef>
              <a:spcAft>
                <a:spcPts val="0"/>
              </a:spcAft>
              <a:buClr>
                <a:srgbClr val="EBEBEB"/>
              </a:buClr>
              <a:buSzPts val="1700"/>
              <a:buNone/>
              <a:defRPr sz="1700">
                <a:solidFill>
                  <a:srgbClr val="EBEBEB"/>
                </a:solidFill>
              </a:defRPr>
            </a:lvl2pPr>
            <a:lvl3pPr lvl="2" rtl="0">
              <a:lnSpc>
                <a:spcPct val="180000"/>
              </a:lnSpc>
              <a:spcBef>
                <a:spcPts val="0"/>
              </a:spcBef>
              <a:spcAft>
                <a:spcPts val="0"/>
              </a:spcAft>
              <a:buClr>
                <a:srgbClr val="EBEBEB"/>
              </a:buClr>
              <a:buSzPts val="1700"/>
              <a:buNone/>
              <a:defRPr sz="1700">
                <a:solidFill>
                  <a:srgbClr val="EBEBEB"/>
                </a:solidFill>
              </a:defRPr>
            </a:lvl3pPr>
            <a:lvl4pPr lvl="3" rtl="0">
              <a:lnSpc>
                <a:spcPct val="180000"/>
              </a:lnSpc>
              <a:spcBef>
                <a:spcPts val="0"/>
              </a:spcBef>
              <a:spcAft>
                <a:spcPts val="0"/>
              </a:spcAft>
              <a:buClr>
                <a:srgbClr val="EBEBEB"/>
              </a:buClr>
              <a:buSzPts val="1700"/>
              <a:buNone/>
              <a:defRPr sz="1700">
                <a:solidFill>
                  <a:srgbClr val="EBEBEB"/>
                </a:solidFill>
              </a:defRPr>
            </a:lvl4pPr>
            <a:lvl5pPr lvl="4" rtl="0">
              <a:lnSpc>
                <a:spcPct val="180000"/>
              </a:lnSpc>
              <a:spcBef>
                <a:spcPts val="0"/>
              </a:spcBef>
              <a:spcAft>
                <a:spcPts val="0"/>
              </a:spcAft>
              <a:buClr>
                <a:srgbClr val="EBEBEB"/>
              </a:buClr>
              <a:buSzPts val="1700"/>
              <a:buNone/>
              <a:defRPr sz="1700">
                <a:solidFill>
                  <a:srgbClr val="EBEBEB"/>
                </a:solidFill>
              </a:defRPr>
            </a:lvl5pPr>
            <a:lvl6pPr lvl="5" rtl="0">
              <a:lnSpc>
                <a:spcPct val="180000"/>
              </a:lnSpc>
              <a:spcBef>
                <a:spcPts val="0"/>
              </a:spcBef>
              <a:spcAft>
                <a:spcPts val="0"/>
              </a:spcAft>
              <a:buClr>
                <a:srgbClr val="EBEBEB"/>
              </a:buClr>
              <a:buSzPts val="1700"/>
              <a:buNone/>
              <a:defRPr sz="1700">
                <a:solidFill>
                  <a:srgbClr val="EBEBEB"/>
                </a:solidFill>
              </a:defRPr>
            </a:lvl6pPr>
            <a:lvl7pPr lvl="6" rtl="0">
              <a:lnSpc>
                <a:spcPct val="180000"/>
              </a:lnSpc>
              <a:spcBef>
                <a:spcPts val="0"/>
              </a:spcBef>
              <a:spcAft>
                <a:spcPts val="0"/>
              </a:spcAft>
              <a:buClr>
                <a:srgbClr val="EBEBEB"/>
              </a:buClr>
              <a:buSzPts val="1700"/>
              <a:buNone/>
              <a:defRPr sz="1700">
                <a:solidFill>
                  <a:srgbClr val="EBEBEB"/>
                </a:solidFill>
              </a:defRPr>
            </a:lvl7pPr>
            <a:lvl8pPr lvl="7" rtl="0">
              <a:lnSpc>
                <a:spcPct val="180000"/>
              </a:lnSpc>
              <a:spcBef>
                <a:spcPts val="0"/>
              </a:spcBef>
              <a:spcAft>
                <a:spcPts val="0"/>
              </a:spcAft>
              <a:buClr>
                <a:srgbClr val="EBEBEB"/>
              </a:buClr>
              <a:buSzPts val="1700"/>
              <a:buNone/>
              <a:defRPr sz="1700">
                <a:solidFill>
                  <a:srgbClr val="EBEBEB"/>
                </a:solidFill>
              </a:defRPr>
            </a:lvl8pPr>
            <a:lvl9pPr lvl="8" rtl="0">
              <a:lnSpc>
                <a:spcPct val="180000"/>
              </a:lnSpc>
              <a:spcBef>
                <a:spcPts val="0"/>
              </a:spcBef>
              <a:spcAft>
                <a:spcPts val="0"/>
              </a:spcAft>
              <a:buClr>
                <a:srgbClr val="EBEBEB"/>
              </a:buClr>
              <a:buSzPts val="1700"/>
              <a:buNone/>
              <a:defRPr sz="1700">
                <a:solidFill>
                  <a:srgbClr val="EBEBEB"/>
                </a:solidFill>
              </a:defRPr>
            </a:lvl9pPr>
          </a:lstStyle>
          <a:p/>
        </p:txBody>
      </p:sp>
      <p:sp>
        <p:nvSpPr>
          <p:cNvPr id="42" name="Google Shape;42;p5"/>
          <p:cNvSpPr txBox="1"/>
          <p:nvPr/>
        </p:nvSpPr>
        <p:spPr>
          <a:xfrm>
            <a:off x="12081636" y="323803"/>
            <a:ext cx="1942800" cy="3585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a:ea typeface="Overpass"/>
                <a:cs typeface="Overpass"/>
                <a:sym typeface="Overpass"/>
              </a:rPr>
              <a:t>Designator</a:t>
            </a:r>
            <a:endParaRPr sz="700">
              <a:solidFill>
                <a:srgbClr val="EBEBEB"/>
              </a:solidFill>
              <a:latin typeface="Overpass"/>
              <a:ea typeface="Overpass"/>
              <a:cs typeface="Overpass"/>
              <a:sym typeface="Overpass"/>
            </a:endParaRPr>
          </a:p>
        </p:txBody>
      </p:sp>
      <p:sp>
        <p:nvSpPr>
          <p:cNvPr id="43" name="Google Shape;43;p5"/>
          <p:cNvSpPr txBox="1"/>
          <p:nvPr>
            <p:ph type="title"/>
          </p:nvPr>
        </p:nvSpPr>
        <p:spPr>
          <a:xfrm>
            <a:off x="2500650" y="682350"/>
            <a:ext cx="5886000" cy="23826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8400">
                <a:solidFill>
                  <a:srgbClr val="EBEBEB"/>
                </a:solidFill>
              </a:defRPr>
            </a:lvl1pPr>
            <a:lvl2pPr lvl="1" rtl="0">
              <a:lnSpc>
                <a:spcPct val="105000"/>
              </a:lnSpc>
              <a:spcBef>
                <a:spcPts val="0"/>
              </a:spcBef>
              <a:spcAft>
                <a:spcPts val="0"/>
              </a:spcAft>
              <a:buNone/>
              <a:defRPr sz="8400">
                <a:solidFill>
                  <a:srgbClr val="EBEBEB"/>
                </a:solidFill>
              </a:defRPr>
            </a:lvl2pPr>
            <a:lvl3pPr lvl="2" rtl="0">
              <a:lnSpc>
                <a:spcPct val="105000"/>
              </a:lnSpc>
              <a:spcBef>
                <a:spcPts val="0"/>
              </a:spcBef>
              <a:spcAft>
                <a:spcPts val="0"/>
              </a:spcAft>
              <a:buNone/>
              <a:defRPr sz="8400">
                <a:solidFill>
                  <a:srgbClr val="EBEBEB"/>
                </a:solidFill>
              </a:defRPr>
            </a:lvl3pPr>
            <a:lvl4pPr lvl="3" rtl="0">
              <a:lnSpc>
                <a:spcPct val="105000"/>
              </a:lnSpc>
              <a:spcBef>
                <a:spcPts val="0"/>
              </a:spcBef>
              <a:spcAft>
                <a:spcPts val="0"/>
              </a:spcAft>
              <a:buNone/>
              <a:defRPr sz="8400">
                <a:solidFill>
                  <a:srgbClr val="EBEBEB"/>
                </a:solidFill>
              </a:defRPr>
            </a:lvl4pPr>
            <a:lvl5pPr lvl="4" rtl="0">
              <a:lnSpc>
                <a:spcPct val="105000"/>
              </a:lnSpc>
              <a:spcBef>
                <a:spcPts val="0"/>
              </a:spcBef>
              <a:spcAft>
                <a:spcPts val="0"/>
              </a:spcAft>
              <a:buNone/>
              <a:defRPr sz="8400">
                <a:solidFill>
                  <a:srgbClr val="EBEBEB"/>
                </a:solidFill>
              </a:defRPr>
            </a:lvl5pPr>
            <a:lvl6pPr lvl="5" rtl="0">
              <a:lnSpc>
                <a:spcPct val="105000"/>
              </a:lnSpc>
              <a:spcBef>
                <a:spcPts val="0"/>
              </a:spcBef>
              <a:spcAft>
                <a:spcPts val="0"/>
              </a:spcAft>
              <a:buNone/>
              <a:defRPr sz="8400">
                <a:solidFill>
                  <a:srgbClr val="EBEBEB"/>
                </a:solidFill>
              </a:defRPr>
            </a:lvl6pPr>
            <a:lvl7pPr lvl="6" rtl="0">
              <a:lnSpc>
                <a:spcPct val="105000"/>
              </a:lnSpc>
              <a:spcBef>
                <a:spcPts val="0"/>
              </a:spcBef>
              <a:spcAft>
                <a:spcPts val="0"/>
              </a:spcAft>
              <a:buNone/>
              <a:defRPr sz="8400">
                <a:solidFill>
                  <a:srgbClr val="EBEBEB"/>
                </a:solidFill>
              </a:defRPr>
            </a:lvl7pPr>
            <a:lvl8pPr lvl="7" rtl="0">
              <a:lnSpc>
                <a:spcPct val="105000"/>
              </a:lnSpc>
              <a:spcBef>
                <a:spcPts val="0"/>
              </a:spcBef>
              <a:spcAft>
                <a:spcPts val="0"/>
              </a:spcAft>
              <a:buNone/>
              <a:defRPr sz="8400">
                <a:solidFill>
                  <a:srgbClr val="EBEBEB"/>
                </a:solidFill>
              </a:defRPr>
            </a:lvl8pPr>
            <a:lvl9pPr lvl="8" rtl="0">
              <a:lnSpc>
                <a:spcPct val="105000"/>
              </a:lnSpc>
              <a:spcBef>
                <a:spcPts val="0"/>
              </a:spcBef>
              <a:spcAft>
                <a:spcPts val="0"/>
              </a:spcAft>
              <a:buNone/>
              <a:defRPr sz="8400">
                <a:solidFill>
                  <a:srgbClr val="EBEBEB"/>
                </a:solidFill>
              </a:defRPr>
            </a:lvl9pPr>
          </a:lstStyle>
          <a:p/>
        </p:txBody>
      </p:sp>
      <p:pic>
        <p:nvPicPr>
          <p:cNvPr id="44" name="Google Shape;44;p5"/>
          <p:cNvPicPr preferRelativeResize="0"/>
          <p:nvPr/>
        </p:nvPicPr>
        <p:blipFill>
          <a:blip r:embed="rId3">
            <a:alphaModFix/>
          </a:blip>
          <a:stretch>
            <a:fillRect/>
          </a:stretch>
        </p:blipFill>
        <p:spPr>
          <a:xfrm>
            <a:off x="12128220" y="7444783"/>
            <a:ext cx="1896330" cy="447320"/>
          </a:xfrm>
          <a:prstGeom prst="rect">
            <a:avLst/>
          </a:prstGeom>
          <a:noFill/>
          <a:ln>
            <a:noFill/>
          </a:ln>
        </p:spPr>
      </p:pic>
      <p:sp>
        <p:nvSpPr>
          <p:cNvPr id="45" name="Google Shape;45;p5"/>
          <p:cNvSpPr txBox="1"/>
          <p:nvPr/>
        </p:nvSpPr>
        <p:spPr>
          <a:xfrm>
            <a:off x="9552567" y="2399790"/>
            <a:ext cx="3592200" cy="547200"/>
          </a:xfrm>
          <a:prstGeom prst="rect">
            <a:avLst/>
          </a:prstGeom>
          <a:noFill/>
          <a:ln>
            <a:noFill/>
          </a:ln>
        </p:spPr>
        <p:txBody>
          <a:bodyPr anchorCtr="0" anchor="ctr" bIns="109700" lIns="109700" spcFirstLastPara="1" rIns="109700" wrap="square" tIns="109700">
            <a:noAutofit/>
          </a:bodyPr>
          <a:lstStyle/>
          <a:p>
            <a:pPr indent="0" lvl="0" marL="0" rtl="0" algn="l">
              <a:spcBef>
                <a:spcPts val="0"/>
              </a:spcBef>
              <a:spcAft>
                <a:spcPts val="0"/>
              </a:spcAft>
              <a:buNone/>
            </a:pPr>
            <a:r>
              <a:rPr lang="en" sz="1700">
                <a:solidFill>
                  <a:srgbClr val="EBEBEB"/>
                </a:solidFill>
                <a:latin typeface="Overpass"/>
                <a:ea typeface="Overpass"/>
                <a:cs typeface="Overpass"/>
                <a:sym typeface="Overpass"/>
              </a:rPr>
              <a:t>linkedin.com/company/red-hat</a:t>
            </a:r>
            <a:endParaRPr sz="1700">
              <a:solidFill>
                <a:srgbClr val="EBEBEB"/>
              </a:solidFill>
              <a:latin typeface="Overpass"/>
              <a:ea typeface="Overpass"/>
              <a:cs typeface="Overpass"/>
              <a:sym typeface="Overpass"/>
            </a:endParaRPr>
          </a:p>
        </p:txBody>
      </p:sp>
      <p:sp>
        <p:nvSpPr>
          <p:cNvPr id="46" name="Google Shape;46;p5"/>
          <p:cNvSpPr txBox="1"/>
          <p:nvPr/>
        </p:nvSpPr>
        <p:spPr>
          <a:xfrm>
            <a:off x="9552567" y="3321450"/>
            <a:ext cx="3592200" cy="547200"/>
          </a:xfrm>
          <a:prstGeom prst="rect">
            <a:avLst/>
          </a:prstGeom>
          <a:noFill/>
          <a:ln>
            <a:noFill/>
          </a:ln>
        </p:spPr>
        <p:txBody>
          <a:bodyPr anchorCtr="0" anchor="ctr" bIns="109700" lIns="109700" spcFirstLastPara="1" rIns="109700" wrap="square" tIns="109700">
            <a:noAutofit/>
          </a:bodyPr>
          <a:lstStyle/>
          <a:p>
            <a:pPr indent="0" lvl="0" marL="0" rtl="0" algn="l">
              <a:spcBef>
                <a:spcPts val="0"/>
              </a:spcBef>
              <a:spcAft>
                <a:spcPts val="0"/>
              </a:spcAft>
              <a:buNone/>
            </a:pPr>
            <a:r>
              <a:rPr lang="en" sz="1700">
                <a:solidFill>
                  <a:srgbClr val="EBEBEB"/>
                </a:solidFill>
                <a:latin typeface="Overpass"/>
                <a:ea typeface="Overpass"/>
                <a:cs typeface="Overpass"/>
                <a:sym typeface="Overpass"/>
              </a:rPr>
              <a:t>youtube.com/user/RedHatVideos</a:t>
            </a:r>
            <a:endParaRPr sz="1700">
              <a:solidFill>
                <a:srgbClr val="EBEBEB"/>
              </a:solidFill>
              <a:latin typeface="Overpass"/>
              <a:ea typeface="Overpass"/>
              <a:cs typeface="Overpass"/>
              <a:sym typeface="Overpass"/>
            </a:endParaRPr>
          </a:p>
        </p:txBody>
      </p:sp>
      <p:sp>
        <p:nvSpPr>
          <p:cNvPr id="47" name="Google Shape;47;p5"/>
          <p:cNvSpPr txBox="1"/>
          <p:nvPr/>
        </p:nvSpPr>
        <p:spPr>
          <a:xfrm>
            <a:off x="9552567" y="4243110"/>
            <a:ext cx="3592200" cy="547200"/>
          </a:xfrm>
          <a:prstGeom prst="rect">
            <a:avLst/>
          </a:prstGeom>
          <a:noFill/>
          <a:ln>
            <a:noFill/>
          </a:ln>
        </p:spPr>
        <p:txBody>
          <a:bodyPr anchorCtr="0" anchor="ctr" bIns="109700" lIns="109700" spcFirstLastPara="1" rIns="109700" wrap="square" tIns="109700">
            <a:noAutofit/>
          </a:bodyPr>
          <a:lstStyle/>
          <a:p>
            <a:pPr indent="0" lvl="0" marL="0" rtl="0" algn="l">
              <a:spcBef>
                <a:spcPts val="0"/>
              </a:spcBef>
              <a:spcAft>
                <a:spcPts val="0"/>
              </a:spcAft>
              <a:buNone/>
            </a:pPr>
            <a:r>
              <a:rPr lang="en" sz="1700">
                <a:solidFill>
                  <a:srgbClr val="EBEBEB"/>
                </a:solidFill>
                <a:latin typeface="Overpass"/>
                <a:ea typeface="Overpass"/>
                <a:cs typeface="Overpass"/>
                <a:sym typeface="Overpass"/>
              </a:rPr>
              <a:t>facebook.com/redhatinc</a:t>
            </a:r>
            <a:endParaRPr sz="1700">
              <a:solidFill>
                <a:srgbClr val="EBEBEB"/>
              </a:solidFill>
              <a:latin typeface="Overpass"/>
              <a:ea typeface="Overpass"/>
              <a:cs typeface="Overpass"/>
              <a:sym typeface="Overpass"/>
            </a:endParaRPr>
          </a:p>
        </p:txBody>
      </p:sp>
      <p:sp>
        <p:nvSpPr>
          <p:cNvPr id="48" name="Google Shape;48;p5"/>
          <p:cNvSpPr txBox="1"/>
          <p:nvPr/>
        </p:nvSpPr>
        <p:spPr>
          <a:xfrm>
            <a:off x="9552567" y="5164770"/>
            <a:ext cx="3592200" cy="547200"/>
          </a:xfrm>
          <a:prstGeom prst="rect">
            <a:avLst/>
          </a:prstGeom>
          <a:noFill/>
          <a:ln>
            <a:noFill/>
          </a:ln>
        </p:spPr>
        <p:txBody>
          <a:bodyPr anchorCtr="0" anchor="ctr" bIns="109700" lIns="109700" spcFirstLastPara="1" rIns="109700" wrap="square" tIns="109700">
            <a:noAutofit/>
          </a:bodyPr>
          <a:lstStyle/>
          <a:p>
            <a:pPr indent="0" lvl="0" marL="0" rtl="0" algn="l">
              <a:spcBef>
                <a:spcPts val="0"/>
              </a:spcBef>
              <a:spcAft>
                <a:spcPts val="0"/>
              </a:spcAft>
              <a:buNone/>
            </a:pPr>
            <a:r>
              <a:rPr lang="en" sz="1700">
                <a:solidFill>
                  <a:srgbClr val="EBEBEB"/>
                </a:solidFill>
                <a:latin typeface="Overpass"/>
                <a:ea typeface="Overpass"/>
                <a:cs typeface="Overpass"/>
                <a:sym typeface="Overpass"/>
              </a:rPr>
              <a:t>twitter.com/RedHat</a:t>
            </a:r>
            <a:endParaRPr sz="1700">
              <a:solidFill>
                <a:srgbClr val="EBEBEB"/>
              </a:solidFill>
              <a:latin typeface="Overpass"/>
              <a:ea typeface="Overpass"/>
              <a:cs typeface="Overpass"/>
              <a:sym typeface="Overpass"/>
            </a:endParaRPr>
          </a:p>
        </p:txBody>
      </p:sp>
      <p:cxnSp>
        <p:nvCxnSpPr>
          <p:cNvPr id="49" name="Google Shape;49;p5"/>
          <p:cNvCxnSpPr/>
          <p:nvPr/>
        </p:nvCxnSpPr>
        <p:spPr>
          <a:xfrm rot="10800000">
            <a:off x="537330" y="0"/>
            <a:ext cx="0" cy="2739300"/>
          </a:xfrm>
          <a:prstGeom prst="straightConnector1">
            <a:avLst/>
          </a:prstGeom>
          <a:noFill/>
          <a:ln cap="flat" cmpd="sng" w="9525">
            <a:solidFill>
              <a:srgbClr val="EE0000"/>
            </a:solidFill>
            <a:prstDash val="solid"/>
            <a:round/>
            <a:headEnd len="med" w="med" type="none"/>
            <a:tailEnd len="med" w="med" type="none"/>
          </a:ln>
        </p:spPr>
      </p:cxnSp>
      <p:pic>
        <p:nvPicPr>
          <p:cNvPr id="50" name="Google Shape;50;p5"/>
          <p:cNvPicPr preferRelativeResize="0"/>
          <p:nvPr/>
        </p:nvPicPr>
        <p:blipFill rotWithShape="1">
          <a:blip r:embed="rId4">
            <a:alphaModFix/>
          </a:blip>
          <a:srcRect b="0" l="0" r="0" t="0"/>
          <a:stretch/>
        </p:blipFill>
        <p:spPr>
          <a:xfrm>
            <a:off x="8785530" y="2259140"/>
            <a:ext cx="696620" cy="696620"/>
          </a:xfrm>
          <a:prstGeom prst="rect">
            <a:avLst/>
          </a:prstGeom>
          <a:noFill/>
          <a:ln>
            <a:noFill/>
          </a:ln>
        </p:spPr>
      </p:pic>
      <p:pic>
        <p:nvPicPr>
          <p:cNvPr id="51" name="Google Shape;51;p5"/>
          <p:cNvPicPr preferRelativeResize="0"/>
          <p:nvPr/>
        </p:nvPicPr>
        <p:blipFill rotWithShape="1">
          <a:blip r:embed="rId5">
            <a:alphaModFix/>
          </a:blip>
          <a:srcRect b="0" l="0" r="0" t="0"/>
          <a:stretch/>
        </p:blipFill>
        <p:spPr>
          <a:xfrm>
            <a:off x="8785530" y="4085367"/>
            <a:ext cx="696620" cy="696620"/>
          </a:xfrm>
          <a:prstGeom prst="rect">
            <a:avLst/>
          </a:prstGeom>
          <a:noFill/>
          <a:ln>
            <a:noFill/>
          </a:ln>
        </p:spPr>
      </p:pic>
      <p:pic>
        <p:nvPicPr>
          <p:cNvPr id="52" name="Google Shape;52;p5"/>
          <p:cNvPicPr preferRelativeResize="0"/>
          <p:nvPr/>
        </p:nvPicPr>
        <p:blipFill rotWithShape="1">
          <a:blip r:embed="rId6">
            <a:alphaModFix/>
          </a:blip>
          <a:srcRect b="0" l="0" r="0" t="0"/>
          <a:stretch/>
        </p:blipFill>
        <p:spPr>
          <a:xfrm>
            <a:off x="8785530" y="3246740"/>
            <a:ext cx="696620" cy="696620"/>
          </a:xfrm>
          <a:prstGeom prst="rect">
            <a:avLst/>
          </a:prstGeom>
          <a:noFill/>
          <a:ln>
            <a:noFill/>
          </a:ln>
        </p:spPr>
      </p:pic>
      <p:pic>
        <p:nvPicPr>
          <p:cNvPr id="53" name="Google Shape;53;p5"/>
          <p:cNvPicPr preferRelativeResize="0"/>
          <p:nvPr/>
        </p:nvPicPr>
        <p:blipFill rotWithShape="1">
          <a:blip r:embed="rId7">
            <a:alphaModFix/>
          </a:blip>
          <a:srcRect b="0" l="0" r="0" t="0"/>
          <a:stretch/>
        </p:blipFill>
        <p:spPr>
          <a:xfrm>
            <a:off x="8785530" y="5056839"/>
            <a:ext cx="696620" cy="696620"/>
          </a:xfrm>
          <a:prstGeom prst="rect">
            <a:avLst/>
          </a:prstGeom>
          <a:noFill/>
          <a:ln>
            <a:noFill/>
          </a:ln>
        </p:spPr>
      </p:pic>
      <p:cxnSp>
        <p:nvCxnSpPr>
          <p:cNvPr id="54" name="Google Shape;54;p5"/>
          <p:cNvCxnSpPr/>
          <p:nvPr/>
        </p:nvCxnSpPr>
        <p:spPr>
          <a:xfrm rot="10800000">
            <a:off x="537320" y="7681800"/>
            <a:ext cx="0" cy="547800"/>
          </a:xfrm>
          <a:prstGeom prst="straightConnector1">
            <a:avLst/>
          </a:prstGeom>
          <a:noFill/>
          <a:ln cap="flat" cmpd="sng" w="9525">
            <a:solidFill>
              <a:srgbClr val="EE0000"/>
            </a:solidFill>
            <a:prstDash val="solid"/>
            <a:round/>
            <a:headEnd len="med" w="med" type="none"/>
            <a:tailEnd len="med" w="med" type="none"/>
          </a:ln>
        </p:spPr>
      </p:cxnSp>
      <p:sp>
        <p:nvSpPr>
          <p:cNvPr id="55" name="Google Shape;55;p5"/>
          <p:cNvSpPr txBox="1"/>
          <p:nvPr>
            <p:ph idx="12" type="sldNum"/>
          </p:nvPr>
        </p:nvSpPr>
        <p:spPr>
          <a:xfrm>
            <a:off x="98370" y="7403467"/>
            <a:ext cx="878100" cy="172500"/>
          </a:xfrm>
          <a:prstGeom prst="rect">
            <a:avLst/>
          </a:prstGeom>
          <a:noFill/>
          <a:ln>
            <a:noFill/>
          </a:ln>
        </p:spPr>
        <p:txBody>
          <a:bodyPr anchorCtr="0" anchor="b" bIns="0" lIns="0" spcFirstLastPara="1" rIns="0" wrap="square" tIns="0">
            <a:noAutofit/>
          </a:bodyPr>
          <a:lstStyle>
            <a:lvl1pPr lvl="0" rtl="0" algn="ctr">
              <a:buNone/>
              <a:defRPr sz="1000">
                <a:latin typeface="Overpass"/>
                <a:ea typeface="Overpass"/>
                <a:cs typeface="Overpass"/>
                <a:sym typeface="Overpass"/>
              </a:defRPr>
            </a:lvl1pPr>
            <a:lvl2pPr lvl="1" rtl="0" algn="ctr">
              <a:buNone/>
              <a:defRPr sz="1000">
                <a:latin typeface="Overpass"/>
                <a:ea typeface="Overpass"/>
                <a:cs typeface="Overpass"/>
                <a:sym typeface="Overpass"/>
              </a:defRPr>
            </a:lvl2pPr>
            <a:lvl3pPr lvl="2" rtl="0" algn="ctr">
              <a:buNone/>
              <a:defRPr sz="1000">
                <a:latin typeface="Overpass"/>
                <a:ea typeface="Overpass"/>
                <a:cs typeface="Overpass"/>
                <a:sym typeface="Overpass"/>
              </a:defRPr>
            </a:lvl3pPr>
            <a:lvl4pPr lvl="3" rtl="0" algn="ctr">
              <a:buNone/>
              <a:defRPr sz="1000">
                <a:latin typeface="Overpass"/>
                <a:ea typeface="Overpass"/>
                <a:cs typeface="Overpass"/>
                <a:sym typeface="Overpass"/>
              </a:defRPr>
            </a:lvl4pPr>
            <a:lvl5pPr lvl="4" rtl="0" algn="ctr">
              <a:buNone/>
              <a:defRPr sz="1000">
                <a:latin typeface="Overpass"/>
                <a:ea typeface="Overpass"/>
                <a:cs typeface="Overpass"/>
                <a:sym typeface="Overpass"/>
              </a:defRPr>
            </a:lvl5pPr>
            <a:lvl6pPr lvl="5" rtl="0" algn="ctr">
              <a:buNone/>
              <a:defRPr sz="1000">
                <a:latin typeface="Overpass"/>
                <a:ea typeface="Overpass"/>
                <a:cs typeface="Overpass"/>
                <a:sym typeface="Overpass"/>
              </a:defRPr>
            </a:lvl6pPr>
            <a:lvl7pPr lvl="6" rtl="0" algn="ctr">
              <a:buNone/>
              <a:defRPr sz="1000">
                <a:latin typeface="Overpass"/>
                <a:ea typeface="Overpass"/>
                <a:cs typeface="Overpass"/>
                <a:sym typeface="Overpass"/>
              </a:defRPr>
            </a:lvl7pPr>
            <a:lvl8pPr lvl="7" rtl="0" algn="ctr">
              <a:buNone/>
              <a:defRPr sz="1000">
                <a:latin typeface="Overpass"/>
                <a:ea typeface="Overpass"/>
                <a:cs typeface="Overpass"/>
                <a:sym typeface="Overpass"/>
              </a:defRPr>
            </a:lvl8pPr>
            <a:lvl9pPr lvl="8" rtl="0" algn="ctr">
              <a:buNone/>
              <a:defRPr sz="10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6"/>
          <p:cNvSpPr txBox="1"/>
          <p:nvPr/>
        </p:nvSpPr>
        <p:spPr>
          <a:xfrm>
            <a:off x="12081636" y="323803"/>
            <a:ext cx="1942800" cy="3585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endParaRPr sz="700">
              <a:solidFill>
                <a:srgbClr val="666666"/>
              </a:solidFill>
              <a:latin typeface="Overpass"/>
              <a:ea typeface="Overpass"/>
              <a:cs typeface="Overpass"/>
              <a:sym typeface="Overpass"/>
            </a:endParaRPr>
          </a:p>
        </p:txBody>
      </p:sp>
      <p:pic>
        <p:nvPicPr>
          <p:cNvPr id="58" name="Google Shape;58;p6"/>
          <p:cNvPicPr preferRelativeResize="0"/>
          <p:nvPr/>
        </p:nvPicPr>
        <p:blipFill>
          <a:blip r:embed="rId3">
            <a:alphaModFix/>
          </a:blip>
          <a:stretch>
            <a:fillRect/>
          </a:stretch>
        </p:blipFill>
        <p:spPr>
          <a:xfrm>
            <a:off x="12128220" y="7444783"/>
            <a:ext cx="1896330" cy="447320"/>
          </a:xfrm>
          <a:prstGeom prst="rect">
            <a:avLst/>
          </a:prstGeom>
          <a:noFill/>
          <a:ln>
            <a:noFill/>
          </a:ln>
        </p:spPr>
      </p:pic>
      <p:cxnSp>
        <p:nvCxnSpPr>
          <p:cNvPr id="59" name="Google Shape;59;p6"/>
          <p:cNvCxnSpPr/>
          <p:nvPr/>
        </p:nvCxnSpPr>
        <p:spPr>
          <a:xfrm rot="10800000">
            <a:off x="537320" y="7681800"/>
            <a:ext cx="0" cy="547800"/>
          </a:xfrm>
          <a:prstGeom prst="straightConnector1">
            <a:avLst/>
          </a:prstGeom>
          <a:noFill/>
          <a:ln cap="flat" cmpd="sng" w="9525">
            <a:solidFill>
              <a:schemeClr val="lt1"/>
            </a:solidFill>
            <a:prstDash val="solid"/>
            <a:round/>
            <a:headEnd len="med" w="med" type="none"/>
            <a:tailEnd len="med" w="med" type="none"/>
          </a:ln>
        </p:spPr>
      </p:cxnSp>
      <p:sp>
        <p:nvSpPr>
          <p:cNvPr id="60" name="Google Shape;60;p6"/>
          <p:cNvSpPr txBox="1"/>
          <p:nvPr>
            <p:ph idx="12" type="sldNum"/>
          </p:nvPr>
        </p:nvSpPr>
        <p:spPr>
          <a:xfrm>
            <a:off x="98370" y="7403467"/>
            <a:ext cx="878100" cy="172500"/>
          </a:xfrm>
          <a:prstGeom prst="rect">
            <a:avLst/>
          </a:prstGeom>
          <a:noFill/>
          <a:ln>
            <a:noFill/>
          </a:ln>
        </p:spPr>
        <p:txBody>
          <a:bodyPr anchorCtr="0" anchor="b" bIns="0" lIns="0" spcFirstLastPara="1" rIns="0" wrap="square" tIns="0">
            <a:noAutofit/>
          </a:bodyPr>
          <a:lstStyle>
            <a:lvl1pPr lvl="0" rtl="0" algn="ctr">
              <a:buNone/>
              <a:defRPr sz="1000">
                <a:solidFill>
                  <a:schemeClr val="lt1"/>
                </a:solidFill>
                <a:latin typeface="Overpass"/>
                <a:ea typeface="Overpass"/>
                <a:cs typeface="Overpass"/>
                <a:sym typeface="Overpass"/>
              </a:defRPr>
            </a:lvl1pPr>
            <a:lvl2pPr lvl="1" rtl="0" algn="ctr">
              <a:buNone/>
              <a:defRPr sz="1000">
                <a:solidFill>
                  <a:schemeClr val="lt1"/>
                </a:solidFill>
                <a:latin typeface="Overpass"/>
                <a:ea typeface="Overpass"/>
                <a:cs typeface="Overpass"/>
                <a:sym typeface="Overpass"/>
              </a:defRPr>
            </a:lvl2pPr>
            <a:lvl3pPr lvl="2" rtl="0" algn="ctr">
              <a:buNone/>
              <a:defRPr sz="1000">
                <a:solidFill>
                  <a:schemeClr val="lt1"/>
                </a:solidFill>
                <a:latin typeface="Overpass"/>
                <a:ea typeface="Overpass"/>
                <a:cs typeface="Overpass"/>
                <a:sym typeface="Overpass"/>
              </a:defRPr>
            </a:lvl3pPr>
            <a:lvl4pPr lvl="3" rtl="0" algn="ctr">
              <a:buNone/>
              <a:defRPr sz="1000">
                <a:solidFill>
                  <a:schemeClr val="lt1"/>
                </a:solidFill>
                <a:latin typeface="Overpass"/>
                <a:ea typeface="Overpass"/>
                <a:cs typeface="Overpass"/>
                <a:sym typeface="Overpass"/>
              </a:defRPr>
            </a:lvl4pPr>
            <a:lvl5pPr lvl="4" rtl="0" algn="ctr">
              <a:buNone/>
              <a:defRPr sz="1000">
                <a:solidFill>
                  <a:schemeClr val="lt1"/>
                </a:solidFill>
                <a:latin typeface="Overpass"/>
                <a:ea typeface="Overpass"/>
                <a:cs typeface="Overpass"/>
                <a:sym typeface="Overpass"/>
              </a:defRPr>
            </a:lvl5pPr>
            <a:lvl6pPr lvl="5" rtl="0" algn="ctr">
              <a:buNone/>
              <a:defRPr sz="1000">
                <a:solidFill>
                  <a:schemeClr val="lt1"/>
                </a:solidFill>
                <a:latin typeface="Overpass"/>
                <a:ea typeface="Overpass"/>
                <a:cs typeface="Overpass"/>
                <a:sym typeface="Overpass"/>
              </a:defRPr>
            </a:lvl6pPr>
            <a:lvl7pPr lvl="6" rtl="0" algn="ctr">
              <a:buNone/>
              <a:defRPr sz="1000">
                <a:solidFill>
                  <a:schemeClr val="lt1"/>
                </a:solidFill>
                <a:latin typeface="Overpass"/>
                <a:ea typeface="Overpass"/>
                <a:cs typeface="Overpass"/>
                <a:sym typeface="Overpass"/>
              </a:defRPr>
            </a:lvl7pPr>
            <a:lvl8pPr lvl="7" rtl="0" algn="ctr">
              <a:buNone/>
              <a:defRPr sz="1000">
                <a:solidFill>
                  <a:schemeClr val="lt1"/>
                </a:solidFill>
                <a:latin typeface="Overpass"/>
                <a:ea typeface="Overpass"/>
                <a:cs typeface="Overpass"/>
                <a:sym typeface="Overpass"/>
              </a:defRPr>
            </a:lvl8pPr>
            <a:lvl9pPr lvl="8" rtl="0" algn="ctr">
              <a:buNone/>
              <a:defRPr sz="1000">
                <a:solidFill>
                  <a:schemeClr val="lt1"/>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
        <p:nvSpPr>
          <p:cNvPr id="61" name="Google Shape;61;p6"/>
          <p:cNvSpPr txBox="1"/>
          <p:nvPr>
            <p:ph idx="1" type="subTitle"/>
          </p:nvPr>
        </p:nvSpPr>
        <p:spPr>
          <a:xfrm>
            <a:off x="6792630" y="4765980"/>
            <a:ext cx="5335500" cy="1097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2200"/>
              <a:buNone/>
              <a:defRPr sz="2200"/>
            </a:lvl1pPr>
            <a:lvl2pPr lvl="1" rtl="0">
              <a:lnSpc>
                <a:spcPct val="140000"/>
              </a:lnSpc>
              <a:spcBef>
                <a:spcPts val="0"/>
              </a:spcBef>
              <a:spcAft>
                <a:spcPts val="0"/>
              </a:spcAft>
              <a:buSzPts val="2200"/>
              <a:buNone/>
              <a:defRPr sz="2200"/>
            </a:lvl2pPr>
            <a:lvl3pPr lvl="2" rtl="0">
              <a:lnSpc>
                <a:spcPct val="140000"/>
              </a:lnSpc>
              <a:spcBef>
                <a:spcPts val="0"/>
              </a:spcBef>
              <a:spcAft>
                <a:spcPts val="0"/>
              </a:spcAft>
              <a:buSzPts val="2200"/>
              <a:buNone/>
              <a:defRPr sz="2200"/>
            </a:lvl3pPr>
            <a:lvl4pPr lvl="3" rtl="0">
              <a:lnSpc>
                <a:spcPct val="140000"/>
              </a:lnSpc>
              <a:spcBef>
                <a:spcPts val="0"/>
              </a:spcBef>
              <a:spcAft>
                <a:spcPts val="0"/>
              </a:spcAft>
              <a:buSzPts val="2200"/>
              <a:buNone/>
              <a:defRPr sz="2200"/>
            </a:lvl4pPr>
            <a:lvl5pPr lvl="4" rtl="0">
              <a:lnSpc>
                <a:spcPct val="140000"/>
              </a:lnSpc>
              <a:spcBef>
                <a:spcPts val="0"/>
              </a:spcBef>
              <a:spcAft>
                <a:spcPts val="0"/>
              </a:spcAft>
              <a:buSzPts val="2200"/>
              <a:buNone/>
              <a:defRPr sz="2200"/>
            </a:lvl5pPr>
            <a:lvl6pPr lvl="5" rtl="0">
              <a:lnSpc>
                <a:spcPct val="140000"/>
              </a:lnSpc>
              <a:spcBef>
                <a:spcPts val="0"/>
              </a:spcBef>
              <a:spcAft>
                <a:spcPts val="0"/>
              </a:spcAft>
              <a:buSzPts val="2200"/>
              <a:buNone/>
              <a:defRPr sz="2200"/>
            </a:lvl6pPr>
            <a:lvl7pPr lvl="6" rtl="0">
              <a:lnSpc>
                <a:spcPct val="140000"/>
              </a:lnSpc>
              <a:spcBef>
                <a:spcPts val="0"/>
              </a:spcBef>
              <a:spcAft>
                <a:spcPts val="0"/>
              </a:spcAft>
              <a:buSzPts val="2200"/>
              <a:buNone/>
              <a:defRPr sz="2200"/>
            </a:lvl7pPr>
            <a:lvl8pPr lvl="7" rtl="0">
              <a:lnSpc>
                <a:spcPct val="140000"/>
              </a:lnSpc>
              <a:spcBef>
                <a:spcPts val="0"/>
              </a:spcBef>
              <a:spcAft>
                <a:spcPts val="0"/>
              </a:spcAft>
              <a:buSzPts val="2200"/>
              <a:buNone/>
              <a:defRPr sz="2200"/>
            </a:lvl8pPr>
            <a:lvl9pPr lvl="8" rtl="0">
              <a:lnSpc>
                <a:spcPct val="140000"/>
              </a:lnSpc>
              <a:spcBef>
                <a:spcPts val="0"/>
              </a:spcBef>
              <a:spcAft>
                <a:spcPts val="0"/>
              </a:spcAft>
              <a:buSzPts val="2200"/>
              <a:buNone/>
              <a:defRPr sz="2200"/>
            </a:lvl9pPr>
          </a:lstStyle>
          <a:p/>
        </p:txBody>
      </p:sp>
      <p:sp>
        <p:nvSpPr>
          <p:cNvPr id="62" name="Google Shape;62;p6"/>
          <p:cNvSpPr txBox="1"/>
          <p:nvPr>
            <p:ph type="title"/>
          </p:nvPr>
        </p:nvSpPr>
        <p:spPr>
          <a:xfrm>
            <a:off x="6792630" y="2050838"/>
            <a:ext cx="6883500" cy="25410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500">
                <a:solidFill>
                  <a:srgbClr val="EE0000"/>
                </a:solidFill>
                <a:latin typeface="Overpass"/>
                <a:ea typeface="Overpass"/>
                <a:cs typeface="Overpass"/>
                <a:sym typeface="Overpass"/>
              </a:defRPr>
            </a:lvl9pPr>
          </a:lstStyle>
          <a:p/>
        </p:txBody>
      </p:sp>
      <p:sp>
        <p:nvSpPr>
          <p:cNvPr id="63" name="Google Shape;63;p6"/>
          <p:cNvSpPr txBox="1"/>
          <p:nvPr>
            <p:ph idx="2" type="subTitle"/>
          </p:nvPr>
        </p:nvSpPr>
        <p:spPr>
          <a:xfrm>
            <a:off x="6792630" y="6381930"/>
            <a:ext cx="2448300" cy="726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400"/>
              <a:buNone/>
              <a:defRPr sz="1400"/>
            </a:lvl1pPr>
            <a:lvl2pPr lvl="1" rtl="0">
              <a:lnSpc>
                <a:spcPct val="135000"/>
              </a:lnSpc>
              <a:spcBef>
                <a:spcPts val="0"/>
              </a:spcBef>
              <a:spcAft>
                <a:spcPts val="0"/>
              </a:spcAft>
              <a:buSzPts val="1400"/>
              <a:buNone/>
              <a:defRPr sz="1400"/>
            </a:lvl2pPr>
            <a:lvl3pPr lvl="2" rtl="0">
              <a:lnSpc>
                <a:spcPct val="135000"/>
              </a:lnSpc>
              <a:spcBef>
                <a:spcPts val="0"/>
              </a:spcBef>
              <a:spcAft>
                <a:spcPts val="0"/>
              </a:spcAft>
              <a:buSzPts val="1400"/>
              <a:buNone/>
              <a:defRPr sz="1400"/>
            </a:lvl3pPr>
            <a:lvl4pPr lvl="3" rtl="0">
              <a:lnSpc>
                <a:spcPct val="135000"/>
              </a:lnSpc>
              <a:spcBef>
                <a:spcPts val="0"/>
              </a:spcBef>
              <a:spcAft>
                <a:spcPts val="0"/>
              </a:spcAft>
              <a:buSzPts val="1400"/>
              <a:buNone/>
              <a:defRPr sz="1400"/>
            </a:lvl4pPr>
            <a:lvl5pPr lvl="4" rtl="0">
              <a:lnSpc>
                <a:spcPct val="135000"/>
              </a:lnSpc>
              <a:spcBef>
                <a:spcPts val="0"/>
              </a:spcBef>
              <a:spcAft>
                <a:spcPts val="0"/>
              </a:spcAft>
              <a:buSzPts val="1400"/>
              <a:buNone/>
              <a:defRPr sz="1400"/>
            </a:lvl5pPr>
            <a:lvl6pPr lvl="5" rtl="0">
              <a:lnSpc>
                <a:spcPct val="135000"/>
              </a:lnSpc>
              <a:spcBef>
                <a:spcPts val="0"/>
              </a:spcBef>
              <a:spcAft>
                <a:spcPts val="0"/>
              </a:spcAft>
              <a:buSzPts val="1400"/>
              <a:buNone/>
              <a:defRPr sz="1400"/>
            </a:lvl6pPr>
            <a:lvl7pPr lvl="6" rtl="0">
              <a:lnSpc>
                <a:spcPct val="135000"/>
              </a:lnSpc>
              <a:spcBef>
                <a:spcPts val="0"/>
              </a:spcBef>
              <a:spcAft>
                <a:spcPts val="0"/>
              </a:spcAft>
              <a:buSzPts val="1400"/>
              <a:buNone/>
              <a:defRPr sz="1400"/>
            </a:lvl7pPr>
            <a:lvl8pPr lvl="7" rtl="0">
              <a:lnSpc>
                <a:spcPct val="135000"/>
              </a:lnSpc>
              <a:spcBef>
                <a:spcPts val="0"/>
              </a:spcBef>
              <a:spcAft>
                <a:spcPts val="0"/>
              </a:spcAft>
              <a:buSzPts val="1400"/>
              <a:buNone/>
              <a:defRPr sz="1400"/>
            </a:lvl8pPr>
            <a:lvl9pPr lvl="8" rtl="0">
              <a:lnSpc>
                <a:spcPct val="135000"/>
              </a:lnSpc>
              <a:spcBef>
                <a:spcPts val="0"/>
              </a:spcBef>
              <a:spcAft>
                <a:spcPts val="0"/>
              </a:spcAft>
              <a:buSzPts val="1400"/>
              <a:buNone/>
              <a:defRPr sz="1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7"/>
          <p:cNvSpPr txBox="1"/>
          <p:nvPr/>
        </p:nvSpPr>
        <p:spPr>
          <a:xfrm>
            <a:off x="12081636" y="323803"/>
            <a:ext cx="1942800" cy="3585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a:ea typeface="Overpass"/>
                <a:cs typeface="Overpass"/>
                <a:sym typeface="Overpass"/>
              </a:rPr>
              <a:t>Designator</a:t>
            </a:r>
            <a:endParaRPr sz="700">
              <a:solidFill>
                <a:srgbClr val="666666"/>
              </a:solidFill>
              <a:latin typeface="Overpass"/>
              <a:ea typeface="Overpass"/>
              <a:cs typeface="Overpass"/>
              <a:sym typeface="Overpass"/>
            </a:endParaRPr>
          </a:p>
        </p:txBody>
      </p:sp>
      <p:pic>
        <p:nvPicPr>
          <p:cNvPr id="66" name="Google Shape;66;p7"/>
          <p:cNvPicPr preferRelativeResize="0"/>
          <p:nvPr/>
        </p:nvPicPr>
        <p:blipFill>
          <a:blip r:embed="rId3">
            <a:alphaModFix/>
          </a:blip>
          <a:stretch>
            <a:fillRect/>
          </a:stretch>
        </p:blipFill>
        <p:spPr>
          <a:xfrm>
            <a:off x="12128220" y="7444783"/>
            <a:ext cx="1896330" cy="447320"/>
          </a:xfrm>
          <a:prstGeom prst="rect">
            <a:avLst/>
          </a:prstGeom>
          <a:noFill/>
          <a:ln>
            <a:noFill/>
          </a:ln>
        </p:spPr>
      </p:pic>
      <p:cxnSp>
        <p:nvCxnSpPr>
          <p:cNvPr id="67" name="Google Shape;67;p7"/>
          <p:cNvCxnSpPr/>
          <p:nvPr/>
        </p:nvCxnSpPr>
        <p:spPr>
          <a:xfrm rot="10800000">
            <a:off x="537320" y="7681800"/>
            <a:ext cx="0" cy="547800"/>
          </a:xfrm>
          <a:prstGeom prst="straightConnector1">
            <a:avLst/>
          </a:prstGeom>
          <a:noFill/>
          <a:ln cap="flat" cmpd="sng" w="9525">
            <a:solidFill>
              <a:schemeClr val="lt1"/>
            </a:solidFill>
            <a:prstDash val="solid"/>
            <a:round/>
            <a:headEnd len="med" w="med" type="none"/>
            <a:tailEnd len="med" w="med" type="none"/>
          </a:ln>
        </p:spPr>
      </p:cxnSp>
      <p:sp>
        <p:nvSpPr>
          <p:cNvPr id="68" name="Google Shape;68;p7"/>
          <p:cNvSpPr txBox="1"/>
          <p:nvPr>
            <p:ph idx="12" type="sldNum"/>
          </p:nvPr>
        </p:nvSpPr>
        <p:spPr>
          <a:xfrm>
            <a:off x="98370" y="7403467"/>
            <a:ext cx="878100" cy="172500"/>
          </a:xfrm>
          <a:prstGeom prst="rect">
            <a:avLst/>
          </a:prstGeom>
          <a:noFill/>
          <a:ln>
            <a:noFill/>
          </a:ln>
        </p:spPr>
        <p:txBody>
          <a:bodyPr anchorCtr="0" anchor="b" bIns="0" lIns="0" spcFirstLastPara="1" rIns="0" wrap="square" tIns="0">
            <a:noAutofit/>
          </a:bodyPr>
          <a:lstStyle>
            <a:lvl1pPr lvl="0" rtl="0" algn="ctr">
              <a:buNone/>
              <a:defRPr sz="1000">
                <a:solidFill>
                  <a:schemeClr val="lt1"/>
                </a:solidFill>
                <a:latin typeface="Overpass"/>
                <a:ea typeface="Overpass"/>
                <a:cs typeface="Overpass"/>
                <a:sym typeface="Overpass"/>
              </a:defRPr>
            </a:lvl1pPr>
            <a:lvl2pPr lvl="1" rtl="0" algn="ctr">
              <a:buNone/>
              <a:defRPr sz="1000">
                <a:solidFill>
                  <a:schemeClr val="lt1"/>
                </a:solidFill>
                <a:latin typeface="Overpass"/>
                <a:ea typeface="Overpass"/>
                <a:cs typeface="Overpass"/>
                <a:sym typeface="Overpass"/>
              </a:defRPr>
            </a:lvl2pPr>
            <a:lvl3pPr lvl="2" rtl="0" algn="ctr">
              <a:buNone/>
              <a:defRPr sz="1000">
                <a:solidFill>
                  <a:schemeClr val="lt1"/>
                </a:solidFill>
                <a:latin typeface="Overpass"/>
                <a:ea typeface="Overpass"/>
                <a:cs typeface="Overpass"/>
                <a:sym typeface="Overpass"/>
              </a:defRPr>
            </a:lvl3pPr>
            <a:lvl4pPr lvl="3" rtl="0" algn="ctr">
              <a:buNone/>
              <a:defRPr sz="1000">
                <a:solidFill>
                  <a:schemeClr val="lt1"/>
                </a:solidFill>
                <a:latin typeface="Overpass"/>
                <a:ea typeface="Overpass"/>
                <a:cs typeface="Overpass"/>
                <a:sym typeface="Overpass"/>
              </a:defRPr>
            </a:lvl4pPr>
            <a:lvl5pPr lvl="4" rtl="0" algn="ctr">
              <a:buNone/>
              <a:defRPr sz="1000">
                <a:solidFill>
                  <a:schemeClr val="lt1"/>
                </a:solidFill>
                <a:latin typeface="Overpass"/>
                <a:ea typeface="Overpass"/>
                <a:cs typeface="Overpass"/>
                <a:sym typeface="Overpass"/>
              </a:defRPr>
            </a:lvl5pPr>
            <a:lvl6pPr lvl="5" rtl="0" algn="ctr">
              <a:buNone/>
              <a:defRPr sz="1000">
                <a:solidFill>
                  <a:schemeClr val="lt1"/>
                </a:solidFill>
                <a:latin typeface="Overpass"/>
                <a:ea typeface="Overpass"/>
                <a:cs typeface="Overpass"/>
                <a:sym typeface="Overpass"/>
              </a:defRPr>
            </a:lvl6pPr>
            <a:lvl7pPr lvl="6" rtl="0" algn="ctr">
              <a:buNone/>
              <a:defRPr sz="1000">
                <a:solidFill>
                  <a:schemeClr val="lt1"/>
                </a:solidFill>
                <a:latin typeface="Overpass"/>
                <a:ea typeface="Overpass"/>
                <a:cs typeface="Overpass"/>
                <a:sym typeface="Overpass"/>
              </a:defRPr>
            </a:lvl7pPr>
            <a:lvl8pPr lvl="7" rtl="0" algn="ctr">
              <a:buNone/>
              <a:defRPr sz="1000">
                <a:solidFill>
                  <a:schemeClr val="lt1"/>
                </a:solidFill>
                <a:latin typeface="Overpass"/>
                <a:ea typeface="Overpass"/>
                <a:cs typeface="Overpass"/>
                <a:sym typeface="Overpass"/>
              </a:defRPr>
            </a:lvl8pPr>
            <a:lvl9pPr lvl="8" rtl="0" algn="ctr">
              <a:buNone/>
              <a:defRPr sz="1000">
                <a:solidFill>
                  <a:schemeClr val="lt1"/>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
        <p:nvSpPr>
          <p:cNvPr id="69" name="Google Shape;69;p7"/>
          <p:cNvSpPr txBox="1"/>
          <p:nvPr>
            <p:ph type="title"/>
          </p:nvPr>
        </p:nvSpPr>
        <p:spPr>
          <a:xfrm>
            <a:off x="6792630" y="682351"/>
            <a:ext cx="6883500" cy="2315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8400">
                <a:solidFill>
                  <a:srgbClr val="EE0000"/>
                </a:solidFill>
                <a:latin typeface="Overpass"/>
                <a:ea typeface="Overpass"/>
                <a:cs typeface="Overpass"/>
                <a:sym typeface="Overpass"/>
              </a:defRPr>
            </a:lvl1pPr>
            <a:lvl2pPr lvl="1" rtl="0">
              <a:lnSpc>
                <a:spcPct val="100000"/>
              </a:lnSpc>
              <a:spcBef>
                <a:spcPts val="0"/>
              </a:spcBef>
              <a:spcAft>
                <a:spcPts val="0"/>
              </a:spcAft>
              <a:buNone/>
              <a:defRPr b="1" sz="8400">
                <a:solidFill>
                  <a:srgbClr val="EE0000"/>
                </a:solidFill>
                <a:latin typeface="Overpass"/>
                <a:ea typeface="Overpass"/>
                <a:cs typeface="Overpass"/>
                <a:sym typeface="Overpass"/>
              </a:defRPr>
            </a:lvl2pPr>
            <a:lvl3pPr lvl="2" rtl="0">
              <a:lnSpc>
                <a:spcPct val="100000"/>
              </a:lnSpc>
              <a:spcBef>
                <a:spcPts val="0"/>
              </a:spcBef>
              <a:spcAft>
                <a:spcPts val="0"/>
              </a:spcAft>
              <a:buNone/>
              <a:defRPr b="1" sz="8400">
                <a:solidFill>
                  <a:srgbClr val="EE0000"/>
                </a:solidFill>
                <a:latin typeface="Overpass"/>
                <a:ea typeface="Overpass"/>
                <a:cs typeface="Overpass"/>
                <a:sym typeface="Overpass"/>
              </a:defRPr>
            </a:lvl3pPr>
            <a:lvl4pPr lvl="3" rtl="0">
              <a:lnSpc>
                <a:spcPct val="100000"/>
              </a:lnSpc>
              <a:spcBef>
                <a:spcPts val="0"/>
              </a:spcBef>
              <a:spcAft>
                <a:spcPts val="0"/>
              </a:spcAft>
              <a:buNone/>
              <a:defRPr b="1" sz="8400">
                <a:solidFill>
                  <a:srgbClr val="EE0000"/>
                </a:solidFill>
                <a:latin typeface="Overpass"/>
                <a:ea typeface="Overpass"/>
                <a:cs typeface="Overpass"/>
                <a:sym typeface="Overpass"/>
              </a:defRPr>
            </a:lvl4pPr>
            <a:lvl5pPr lvl="4" rtl="0">
              <a:lnSpc>
                <a:spcPct val="100000"/>
              </a:lnSpc>
              <a:spcBef>
                <a:spcPts val="0"/>
              </a:spcBef>
              <a:spcAft>
                <a:spcPts val="0"/>
              </a:spcAft>
              <a:buNone/>
              <a:defRPr b="1" sz="8400">
                <a:solidFill>
                  <a:srgbClr val="EE0000"/>
                </a:solidFill>
                <a:latin typeface="Overpass"/>
                <a:ea typeface="Overpass"/>
                <a:cs typeface="Overpass"/>
                <a:sym typeface="Overpass"/>
              </a:defRPr>
            </a:lvl5pPr>
            <a:lvl6pPr lvl="5" rtl="0">
              <a:lnSpc>
                <a:spcPct val="100000"/>
              </a:lnSpc>
              <a:spcBef>
                <a:spcPts val="0"/>
              </a:spcBef>
              <a:spcAft>
                <a:spcPts val="0"/>
              </a:spcAft>
              <a:buNone/>
              <a:defRPr b="1" sz="8400">
                <a:solidFill>
                  <a:srgbClr val="EE0000"/>
                </a:solidFill>
                <a:latin typeface="Overpass"/>
                <a:ea typeface="Overpass"/>
                <a:cs typeface="Overpass"/>
                <a:sym typeface="Overpass"/>
              </a:defRPr>
            </a:lvl6pPr>
            <a:lvl7pPr lvl="6" rtl="0">
              <a:lnSpc>
                <a:spcPct val="100000"/>
              </a:lnSpc>
              <a:spcBef>
                <a:spcPts val="0"/>
              </a:spcBef>
              <a:spcAft>
                <a:spcPts val="0"/>
              </a:spcAft>
              <a:buNone/>
              <a:defRPr b="1" sz="8400">
                <a:solidFill>
                  <a:srgbClr val="EE0000"/>
                </a:solidFill>
                <a:latin typeface="Overpass"/>
                <a:ea typeface="Overpass"/>
                <a:cs typeface="Overpass"/>
                <a:sym typeface="Overpass"/>
              </a:defRPr>
            </a:lvl7pPr>
            <a:lvl8pPr lvl="7" rtl="0">
              <a:lnSpc>
                <a:spcPct val="100000"/>
              </a:lnSpc>
              <a:spcBef>
                <a:spcPts val="0"/>
              </a:spcBef>
              <a:spcAft>
                <a:spcPts val="0"/>
              </a:spcAft>
              <a:buNone/>
              <a:defRPr b="1" sz="8400">
                <a:solidFill>
                  <a:srgbClr val="EE0000"/>
                </a:solidFill>
                <a:latin typeface="Overpass"/>
                <a:ea typeface="Overpass"/>
                <a:cs typeface="Overpass"/>
                <a:sym typeface="Overpass"/>
              </a:defRPr>
            </a:lvl8pPr>
            <a:lvl9pPr lvl="8" rtl="0">
              <a:lnSpc>
                <a:spcPct val="100000"/>
              </a:lnSpc>
              <a:spcBef>
                <a:spcPts val="0"/>
              </a:spcBef>
              <a:spcAft>
                <a:spcPts val="0"/>
              </a:spcAft>
              <a:buNone/>
              <a:defRPr b="1" sz="8400">
                <a:solidFill>
                  <a:srgbClr val="EE0000"/>
                </a:solidFill>
                <a:latin typeface="Overpass"/>
                <a:ea typeface="Overpass"/>
                <a:cs typeface="Overpass"/>
                <a:sym typeface="Overpass"/>
              </a:defRPr>
            </a:lvl9pPr>
          </a:lstStyle>
          <a:p/>
        </p:txBody>
      </p:sp>
      <p:sp>
        <p:nvSpPr>
          <p:cNvPr id="70" name="Google Shape;70;p7"/>
          <p:cNvSpPr txBox="1"/>
          <p:nvPr>
            <p:ph idx="1" type="subTitle"/>
          </p:nvPr>
        </p:nvSpPr>
        <p:spPr>
          <a:xfrm rot="5400000">
            <a:off x="-2566140" y="2566200"/>
            <a:ext cx="6178800" cy="1046400"/>
          </a:xfrm>
          <a:prstGeom prst="rect">
            <a:avLst/>
          </a:prstGeom>
        </p:spPr>
        <p:txBody>
          <a:bodyPr anchorCtr="0" anchor="ctr" bIns="109700" lIns="603475" spcFirstLastPara="1" rIns="109700" wrap="square" tIns="109700">
            <a:noAutofit/>
          </a:bodyPr>
          <a:lstStyle>
            <a:lvl1pPr lvl="0" rtl="0">
              <a:lnSpc>
                <a:spcPct val="100000"/>
              </a:lnSpc>
              <a:spcBef>
                <a:spcPts val="0"/>
              </a:spcBef>
              <a:spcAft>
                <a:spcPts val="0"/>
              </a:spcAft>
              <a:buClr>
                <a:schemeClr val="lt1"/>
              </a:buClr>
              <a:buSzPts val="1100"/>
              <a:buFont typeface="Overpass"/>
              <a:buNone/>
              <a:defRPr sz="1100">
                <a:solidFill>
                  <a:schemeClr val="lt1"/>
                </a:solidFill>
                <a:latin typeface="Overpass"/>
                <a:ea typeface="Overpass"/>
                <a:cs typeface="Overpass"/>
                <a:sym typeface="Overpass"/>
              </a:defRPr>
            </a:lvl1pPr>
            <a:lvl2pPr lvl="1" rtl="0">
              <a:lnSpc>
                <a:spcPct val="100000"/>
              </a:lnSpc>
              <a:spcBef>
                <a:spcPts val="0"/>
              </a:spcBef>
              <a:spcAft>
                <a:spcPts val="0"/>
              </a:spcAft>
              <a:buClr>
                <a:schemeClr val="lt1"/>
              </a:buClr>
              <a:buSzPts val="1100"/>
              <a:buFont typeface="Overpass"/>
              <a:buNone/>
              <a:defRPr sz="1100">
                <a:solidFill>
                  <a:schemeClr val="lt1"/>
                </a:solidFill>
                <a:latin typeface="Overpass"/>
                <a:ea typeface="Overpass"/>
                <a:cs typeface="Overpass"/>
                <a:sym typeface="Overpass"/>
              </a:defRPr>
            </a:lvl2pPr>
            <a:lvl3pPr lvl="2" rtl="0">
              <a:lnSpc>
                <a:spcPct val="100000"/>
              </a:lnSpc>
              <a:spcBef>
                <a:spcPts val="0"/>
              </a:spcBef>
              <a:spcAft>
                <a:spcPts val="0"/>
              </a:spcAft>
              <a:buClr>
                <a:schemeClr val="lt1"/>
              </a:buClr>
              <a:buSzPts val="1100"/>
              <a:buFont typeface="Overpass"/>
              <a:buNone/>
              <a:defRPr sz="1100">
                <a:solidFill>
                  <a:schemeClr val="lt1"/>
                </a:solidFill>
                <a:latin typeface="Overpass"/>
                <a:ea typeface="Overpass"/>
                <a:cs typeface="Overpass"/>
                <a:sym typeface="Overpass"/>
              </a:defRPr>
            </a:lvl3pPr>
            <a:lvl4pPr lvl="3" rtl="0">
              <a:lnSpc>
                <a:spcPct val="100000"/>
              </a:lnSpc>
              <a:spcBef>
                <a:spcPts val="0"/>
              </a:spcBef>
              <a:spcAft>
                <a:spcPts val="0"/>
              </a:spcAft>
              <a:buClr>
                <a:schemeClr val="lt1"/>
              </a:buClr>
              <a:buSzPts val="1100"/>
              <a:buFont typeface="Overpass"/>
              <a:buNone/>
              <a:defRPr sz="1100">
                <a:solidFill>
                  <a:schemeClr val="lt1"/>
                </a:solidFill>
                <a:latin typeface="Overpass"/>
                <a:ea typeface="Overpass"/>
                <a:cs typeface="Overpass"/>
                <a:sym typeface="Overpass"/>
              </a:defRPr>
            </a:lvl4pPr>
            <a:lvl5pPr lvl="4" rtl="0">
              <a:lnSpc>
                <a:spcPct val="100000"/>
              </a:lnSpc>
              <a:spcBef>
                <a:spcPts val="0"/>
              </a:spcBef>
              <a:spcAft>
                <a:spcPts val="0"/>
              </a:spcAft>
              <a:buClr>
                <a:schemeClr val="lt1"/>
              </a:buClr>
              <a:buSzPts val="1100"/>
              <a:buFont typeface="Overpass"/>
              <a:buNone/>
              <a:defRPr sz="1100">
                <a:solidFill>
                  <a:schemeClr val="lt1"/>
                </a:solidFill>
                <a:latin typeface="Overpass"/>
                <a:ea typeface="Overpass"/>
                <a:cs typeface="Overpass"/>
                <a:sym typeface="Overpass"/>
              </a:defRPr>
            </a:lvl5pPr>
            <a:lvl6pPr lvl="5" rtl="0">
              <a:lnSpc>
                <a:spcPct val="100000"/>
              </a:lnSpc>
              <a:spcBef>
                <a:spcPts val="0"/>
              </a:spcBef>
              <a:spcAft>
                <a:spcPts val="0"/>
              </a:spcAft>
              <a:buClr>
                <a:schemeClr val="lt1"/>
              </a:buClr>
              <a:buSzPts val="1100"/>
              <a:buFont typeface="Overpass"/>
              <a:buNone/>
              <a:defRPr sz="1100">
                <a:solidFill>
                  <a:schemeClr val="lt1"/>
                </a:solidFill>
                <a:latin typeface="Overpass"/>
                <a:ea typeface="Overpass"/>
                <a:cs typeface="Overpass"/>
                <a:sym typeface="Overpass"/>
              </a:defRPr>
            </a:lvl6pPr>
            <a:lvl7pPr lvl="6" rtl="0">
              <a:lnSpc>
                <a:spcPct val="100000"/>
              </a:lnSpc>
              <a:spcBef>
                <a:spcPts val="0"/>
              </a:spcBef>
              <a:spcAft>
                <a:spcPts val="0"/>
              </a:spcAft>
              <a:buClr>
                <a:schemeClr val="lt1"/>
              </a:buClr>
              <a:buSzPts val="1100"/>
              <a:buFont typeface="Overpass"/>
              <a:buNone/>
              <a:defRPr sz="1100">
                <a:solidFill>
                  <a:schemeClr val="lt1"/>
                </a:solidFill>
                <a:latin typeface="Overpass"/>
                <a:ea typeface="Overpass"/>
                <a:cs typeface="Overpass"/>
                <a:sym typeface="Overpass"/>
              </a:defRPr>
            </a:lvl7pPr>
            <a:lvl8pPr lvl="7" rtl="0">
              <a:lnSpc>
                <a:spcPct val="100000"/>
              </a:lnSpc>
              <a:spcBef>
                <a:spcPts val="0"/>
              </a:spcBef>
              <a:spcAft>
                <a:spcPts val="0"/>
              </a:spcAft>
              <a:buClr>
                <a:schemeClr val="lt1"/>
              </a:buClr>
              <a:buSzPts val="1100"/>
              <a:buFont typeface="Overpass"/>
              <a:buNone/>
              <a:defRPr sz="1100">
                <a:solidFill>
                  <a:schemeClr val="lt1"/>
                </a:solidFill>
                <a:latin typeface="Overpass"/>
                <a:ea typeface="Overpass"/>
                <a:cs typeface="Overpass"/>
                <a:sym typeface="Overpass"/>
              </a:defRPr>
            </a:lvl8pPr>
            <a:lvl9pPr lvl="8" rtl="0">
              <a:lnSpc>
                <a:spcPct val="100000"/>
              </a:lnSpc>
              <a:spcBef>
                <a:spcPts val="0"/>
              </a:spcBef>
              <a:spcAft>
                <a:spcPts val="0"/>
              </a:spcAft>
              <a:buClr>
                <a:schemeClr val="lt1"/>
              </a:buClr>
              <a:buSzPts val="1100"/>
              <a:buFont typeface="Overpass"/>
              <a:buNone/>
              <a:defRPr sz="1100">
                <a:solidFill>
                  <a:schemeClr val="lt1"/>
                </a:solidFill>
                <a:latin typeface="Overpass"/>
                <a:ea typeface="Overpass"/>
                <a:cs typeface="Overpass"/>
                <a:sym typeface="Overpass"/>
              </a:defRPr>
            </a:lvl9pPr>
          </a:lstStyle>
          <a:p/>
        </p:txBody>
      </p:sp>
      <p:sp>
        <p:nvSpPr>
          <p:cNvPr id="71" name="Google Shape;71;p7"/>
          <p:cNvSpPr txBox="1"/>
          <p:nvPr>
            <p:ph idx="2" type="subTitle"/>
          </p:nvPr>
        </p:nvSpPr>
        <p:spPr>
          <a:xfrm>
            <a:off x="6792630" y="3302880"/>
            <a:ext cx="5335500" cy="18300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700"/>
              <a:buNone/>
              <a:defRPr sz="1700"/>
            </a:lvl1pPr>
            <a:lvl2pPr lvl="1" rtl="0">
              <a:lnSpc>
                <a:spcPct val="180000"/>
              </a:lnSpc>
              <a:spcBef>
                <a:spcPts val="0"/>
              </a:spcBef>
              <a:spcAft>
                <a:spcPts val="0"/>
              </a:spcAft>
              <a:buSzPts val="1700"/>
              <a:buNone/>
              <a:defRPr sz="1700"/>
            </a:lvl2pPr>
            <a:lvl3pPr lvl="2" rtl="0">
              <a:lnSpc>
                <a:spcPct val="180000"/>
              </a:lnSpc>
              <a:spcBef>
                <a:spcPts val="0"/>
              </a:spcBef>
              <a:spcAft>
                <a:spcPts val="0"/>
              </a:spcAft>
              <a:buSzPts val="1700"/>
              <a:buNone/>
              <a:defRPr sz="1700"/>
            </a:lvl3pPr>
            <a:lvl4pPr lvl="3" rtl="0">
              <a:lnSpc>
                <a:spcPct val="180000"/>
              </a:lnSpc>
              <a:spcBef>
                <a:spcPts val="0"/>
              </a:spcBef>
              <a:spcAft>
                <a:spcPts val="0"/>
              </a:spcAft>
              <a:buSzPts val="1700"/>
              <a:buNone/>
              <a:defRPr sz="1700"/>
            </a:lvl4pPr>
            <a:lvl5pPr lvl="4" rtl="0">
              <a:lnSpc>
                <a:spcPct val="180000"/>
              </a:lnSpc>
              <a:spcBef>
                <a:spcPts val="0"/>
              </a:spcBef>
              <a:spcAft>
                <a:spcPts val="0"/>
              </a:spcAft>
              <a:buSzPts val="1700"/>
              <a:buNone/>
              <a:defRPr sz="1700"/>
            </a:lvl5pPr>
            <a:lvl6pPr lvl="5" rtl="0">
              <a:lnSpc>
                <a:spcPct val="180000"/>
              </a:lnSpc>
              <a:spcBef>
                <a:spcPts val="0"/>
              </a:spcBef>
              <a:spcAft>
                <a:spcPts val="0"/>
              </a:spcAft>
              <a:buSzPts val="1700"/>
              <a:buNone/>
              <a:defRPr sz="1700"/>
            </a:lvl6pPr>
            <a:lvl7pPr lvl="6" rtl="0">
              <a:lnSpc>
                <a:spcPct val="180000"/>
              </a:lnSpc>
              <a:spcBef>
                <a:spcPts val="0"/>
              </a:spcBef>
              <a:spcAft>
                <a:spcPts val="0"/>
              </a:spcAft>
              <a:buSzPts val="1700"/>
              <a:buNone/>
              <a:defRPr sz="1700"/>
            </a:lvl7pPr>
            <a:lvl8pPr lvl="7" rtl="0">
              <a:lnSpc>
                <a:spcPct val="180000"/>
              </a:lnSpc>
              <a:spcBef>
                <a:spcPts val="0"/>
              </a:spcBef>
              <a:spcAft>
                <a:spcPts val="0"/>
              </a:spcAft>
              <a:buSzPts val="1700"/>
              <a:buNone/>
              <a:defRPr sz="1700"/>
            </a:lvl8pPr>
            <a:lvl9pPr lvl="8" rtl="0">
              <a:lnSpc>
                <a:spcPct val="180000"/>
              </a:lnSpc>
              <a:spcBef>
                <a:spcPts val="0"/>
              </a:spcBef>
              <a:spcAft>
                <a:spcPts val="0"/>
              </a:spcAft>
              <a:buSzPts val="1700"/>
              <a:buNone/>
              <a:defRPr sz="1700"/>
            </a:lvl9pPr>
          </a:lstStyle>
          <a:p/>
        </p:txBody>
      </p:sp>
      <p:sp>
        <p:nvSpPr>
          <p:cNvPr id="72" name="Google Shape;72;p7"/>
          <p:cNvSpPr txBox="1"/>
          <p:nvPr/>
        </p:nvSpPr>
        <p:spPr>
          <a:xfrm>
            <a:off x="7084140" y="5603040"/>
            <a:ext cx="2788500" cy="289500"/>
          </a:xfrm>
          <a:prstGeom prst="rect">
            <a:avLst/>
          </a:prstGeom>
          <a:noFill/>
          <a:ln>
            <a:noFill/>
          </a:ln>
        </p:spPr>
        <p:txBody>
          <a:bodyPr anchorCtr="0" anchor="ctr" bIns="109700" lIns="109700" spcFirstLastPara="1" rIns="109700" wrap="square" tIns="109700">
            <a:noAutofit/>
          </a:bodyPr>
          <a:lstStyle/>
          <a:p>
            <a:pPr indent="0" lvl="0" marL="0" rtl="0" algn="l">
              <a:spcBef>
                <a:spcPts val="0"/>
              </a:spcBef>
              <a:spcAft>
                <a:spcPts val="0"/>
              </a:spcAft>
              <a:buNone/>
            </a:pPr>
            <a:r>
              <a:rPr lang="en" sz="1300">
                <a:latin typeface="Overpass"/>
                <a:ea typeface="Overpass"/>
                <a:cs typeface="Overpass"/>
                <a:sym typeface="Overpass"/>
              </a:rPr>
              <a:t>linkedin.com/company/red-hat</a:t>
            </a:r>
            <a:endParaRPr sz="1300">
              <a:latin typeface="Overpass"/>
              <a:ea typeface="Overpass"/>
              <a:cs typeface="Overpass"/>
              <a:sym typeface="Overpass"/>
            </a:endParaRPr>
          </a:p>
        </p:txBody>
      </p:sp>
      <p:sp>
        <p:nvSpPr>
          <p:cNvPr id="73" name="Google Shape;73;p7"/>
          <p:cNvSpPr txBox="1"/>
          <p:nvPr/>
        </p:nvSpPr>
        <p:spPr>
          <a:xfrm>
            <a:off x="7084140" y="6209160"/>
            <a:ext cx="2788500" cy="289500"/>
          </a:xfrm>
          <a:prstGeom prst="rect">
            <a:avLst/>
          </a:prstGeom>
          <a:noFill/>
          <a:ln>
            <a:noFill/>
          </a:ln>
        </p:spPr>
        <p:txBody>
          <a:bodyPr anchorCtr="0" anchor="ctr" bIns="109700" lIns="109700" spcFirstLastPara="1" rIns="109700" wrap="square" tIns="109700">
            <a:noAutofit/>
          </a:bodyPr>
          <a:lstStyle/>
          <a:p>
            <a:pPr indent="0" lvl="0" marL="0" rtl="0" algn="l">
              <a:spcBef>
                <a:spcPts val="0"/>
              </a:spcBef>
              <a:spcAft>
                <a:spcPts val="0"/>
              </a:spcAft>
              <a:buNone/>
            </a:pPr>
            <a:r>
              <a:rPr lang="en" sz="1300">
                <a:latin typeface="Overpass"/>
                <a:ea typeface="Overpass"/>
                <a:cs typeface="Overpass"/>
                <a:sym typeface="Overpass"/>
              </a:rPr>
              <a:t>youtube.com/user/RedHatVideos</a:t>
            </a:r>
            <a:endParaRPr sz="1300">
              <a:latin typeface="Overpass"/>
              <a:ea typeface="Overpass"/>
              <a:cs typeface="Overpass"/>
              <a:sym typeface="Overpass"/>
            </a:endParaRPr>
          </a:p>
        </p:txBody>
      </p:sp>
      <p:sp>
        <p:nvSpPr>
          <p:cNvPr id="74" name="Google Shape;74;p7"/>
          <p:cNvSpPr txBox="1"/>
          <p:nvPr/>
        </p:nvSpPr>
        <p:spPr>
          <a:xfrm>
            <a:off x="10578630" y="5603040"/>
            <a:ext cx="2788500" cy="289500"/>
          </a:xfrm>
          <a:prstGeom prst="rect">
            <a:avLst/>
          </a:prstGeom>
          <a:noFill/>
          <a:ln>
            <a:noFill/>
          </a:ln>
        </p:spPr>
        <p:txBody>
          <a:bodyPr anchorCtr="0" anchor="ctr" bIns="109700" lIns="109700" spcFirstLastPara="1" rIns="109700" wrap="square" tIns="109700">
            <a:noAutofit/>
          </a:bodyPr>
          <a:lstStyle/>
          <a:p>
            <a:pPr indent="0" lvl="0" marL="0" rtl="0" algn="l">
              <a:spcBef>
                <a:spcPts val="0"/>
              </a:spcBef>
              <a:spcAft>
                <a:spcPts val="0"/>
              </a:spcAft>
              <a:buNone/>
            </a:pPr>
            <a:r>
              <a:rPr lang="en" sz="1300">
                <a:latin typeface="Overpass"/>
                <a:ea typeface="Overpass"/>
                <a:cs typeface="Overpass"/>
                <a:sym typeface="Overpass"/>
              </a:rPr>
              <a:t>facebook.com/redhatinc</a:t>
            </a:r>
            <a:endParaRPr sz="1300">
              <a:latin typeface="Overpass"/>
              <a:ea typeface="Overpass"/>
              <a:cs typeface="Overpass"/>
              <a:sym typeface="Overpass"/>
            </a:endParaRPr>
          </a:p>
        </p:txBody>
      </p:sp>
      <p:sp>
        <p:nvSpPr>
          <p:cNvPr id="75" name="Google Shape;75;p7"/>
          <p:cNvSpPr txBox="1"/>
          <p:nvPr/>
        </p:nvSpPr>
        <p:spPr>
          <a:xfrm>
            <a:off x="10578630" y="6209160"/>
            <a:ext cx="2788500" cy="289500"/>
          </a:xfrm>
          <a:prstGeom prst="rect">
            <a:avLst/>
          </a:prstGeom>
          <a:noFill/>
          <a:ln>
            <a:noFill/>
          </a:ln>
        </p:spPr>
        <p:txBody>
          <a:bodyPr anchorCtr="0" anchor="ctr" bIns="109700" lIns="109700" spcFirstLastPara="1" rIns="109700" wrap="square" tIns="109700">
            <a:noAutofit/>
          </a:bodyPr>
          <a:lstStyle/>
          <a:p>
            <a:pPr indent="0" lvl="0" marL="0" rtl="0" algn="l">
              <a:spcBef>
                <a:spcPts val="0"/>
              </a:spcBef>
              <a:spcAft>
                <a:spcPts val="0"/>
              </a:spcAft>
              <a:buNone/>
            </a:pPr>
            <a:r>
              <a:rPr lang="en" sz="1300">
                <a:latin typeface="Overpass"/>
                <a:ea typeface="Overpass"/>
                <a:cs typeface="Overpass"/>
                <a:sym typeface="Overpass"/>
              </a:rPr>
              <a:t>twitter.com/RedHat</a:t>
            </a:r>
            <a:endParaRPr sz="1300">
              <a:latin typeface="Overpass"/>
              <a:ea typeface="Overpass"/>
              <a:cs typeface="Overpass"/>
              <a:sym typeface="Overpass"/>
            </a:endParaRPr>
          </a:p>
        </p:txBody>
      </p:sp>
      <p:pic>
        <p:nvPicPr>
          <p:cNvPr id="76" name="Google Shape;76;p7"/>
          <p:cNvPicPr preferRelativeResize="0"/>
          <p:nvPr/>
        </p:nvPicPr>
        <p:blipFill rotWithShape="1">
          <a:blip r:embed="rId4">
            <a:alphaModFix/>
          </a:blip>
          <a:srcRect b="0" l="2507" r="2498" t="0"/>
          <a:stretch/>
        </p:blipFill>
        <p:spPr>
          <a:xfrm>
            <a:off x="10303751" y="6209167"/>
            <a:ext cx="274890" cy="289380"/>
          </a:xfrm>
          <a:prstGeom prst="rect">
            <a:avLst/>
          </a:prstGeom>
          <a:noFill/>
          <a:ln>
            <a:noFill/>
          </a:ln>
        </p:spPr>
      </p:pic>
      <p:pic>
        <p:nvPicPr>
          <p:cNvPr id="77" name="Google Shape;77;p7"/>
          <p:cNvPicPr preferRelativeResize="0"/>
          <p:nvPr/>
        </p:nvPicPr>
        <p:blipFill rotWithShape="1">
          <a:blip r:embed="rId5">
            <a:alphaModFix/>
          </a:blip>
          <a:srcRect b="0" l="2678" r="2678" t="0"/>
          <a:stretch/>
        </p:blipFill>
        <p:spPr>
          <a:xfrm>
            <a:off x="10303751" y="5603047"/>
            <a:ext cx="274890" cy="289379"/>
          </a:xfrm>
          <a:prstGeom prst="rect">
            <a:avLst/>
          </a:prstGeom>
          <a:noFill/>
          <a:ln>
            <a:noFill/>
          </a:ln>
        </p:spPr>
      </p:pic>
      <p:pic>
        <p:nvPicPr>
          <p:cNvPr id="78" name="Google Shape;78;p7"/>
          <p:cNvPicPr preferRelativeResize="0"/>
          <p:nvPr/>
        </p:nvPicPr>
        <p:blipFill rotWithShape="1">
          <a:blip r:embed="rId6">
            <a:alphaModFix/>
          </a:blip>
          <a:srcRect b="0" l="2507" r="2498" t="0"/>
          <a:stretch/>
        </p:blipFill>
        <p:spPr>
          <a:xfrm>
            <a:off x="6792641" y="6209167"/>
            <a:ext cx="274890" cy="289379"/>
          </a:xfrm>
          <a:prstGeom prst="rect">
            <a:avLst/>
          </a:prstGeom>
          <a:noFill/>
          <a:ln>
            <a:noFill/>
          </a:ln>
        </p:spPr>
      </p:pic>
      <p:pic>
        <p:nvPicPr>
          <p:cNvPr id="79" name="Google Shape;79;p7"/>
          <p:cNvPicPr preferRelativeResize="0"/>
          <p:nvPr/>
        </p:nvPicPr>
        <p:blipFill rotWithShape="1">
          <a:blip r:embed="rId7">
            <a:alphaModFix/>
          </a:blip>
          <a:srcRect b="0" l="2326" r="2326" t="0"/>
          <a:stretch/>
        </p:blipFill>
        <p:spPr>
          <a:xfrm>
            <a:off x="6792641" y="5603047"/>
            <a:ext cx="274890" cy="2893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8"/>
          <p:cNvSpPr txBox="1"/>
          <p:nvPr>
            <p:ph type="title"/>
          </p:nvPr>
        </p:nvSpPr>
        <p:spPr>
          <a:xfrm>
            <a:off x="537330" y="1301473"/>
            <a:ext cx="8190000" cy="2526000"/>
          </a:xfrm>
          <a:prstGeom prst="rect">
            <a:avLst/>
          </a:prstGeom>
        </p:spPr>
        <p:txBody>
          <a:bodyPr anchorCtr="0" anchor="t" bIns="109700" lIns="526675" spcFirstLastPara="1" rIns="109700" wrap="square" tIns="109700">
            <a:noAutofit/>
          </a:bodyPr>
          <a:lstStyle>
            <a:lvl1pPr lvl="0" rtl="0">
              <a:spcBef>
                <a:spcPts val="0"/>
              </a:spcBef>
              <a:spcAft>
                <a:spcPts val="0"/>
              </a:spcAft>
              <a:buNone/>
              <a:defRPr b="1" sz="7200">
                <a:solidFill>
                  <a:srgbClr val="EBEBEB"/>
                </a:solidFill>
                <a:latin typeface="Overpass"/>
                <a:ea typeface="Overpass"/>
                <a:cs typeface="Overpass"/>
                <a:sym typeface="Overpass"/>
              </a:defRPr>
            </a:lvl1pPr>
            <a:lvl2pPr lvl="1" rtl="0">
              <a:spcBef>
                <a:spcPts val="0"/>
              </a:spcBef>
              <a:spcAft>
                <a:spcPts val="0"/>
              </a:spcAft>
              <a:buNone/>
              <a:defRPr b="1" sz="7200">
                <a:solidFill>
                  <a:srgbClr val="EBEBEB"/>
                </a:solidFill>
                <a:latin typeface="Overpass"/>
                <a:ea typeface="Overpass"/>
                <a:cs typeface="Overpass"/>
                <a:sym typeface="Overpass"/>
              </a:defRPr>
            </a:lvl2pPr>
            <a:lvl3pPr lvl="2" rtl="0">
              <a:spcBef>
                <a:spcPts val="0"/>
              </a:spcBef>
              <a:spcAft>
                <a:spcPts val="0"/>
              </a:spcAft>
              <a:buNone/>
              <a:defRPr b="1" sz="7200">
                <a:solidFill>
                  <a:srgbClr val="EBEBEB"/>
                </a:solidFill>
                <a:latin typeface="Overpass"/>
                <a:ea typeface="Overpass"/>
                <a:cs typeface="Overpass"/>
                <a:sym typeface="Overpass"/>
              </a:defRPr>
            </a:lvl3pPr>
            <a:lvl4pPr lvl="3" rtl="0">
              <a:spcBef>
                <a:spcPts val="0"/>
              </a:spcBef>
              <a:spcAft>
                <a:spcPts val="0"/>
              </a:spcAft>
              <a:buNone/>
              <a:defRPr b="1" sz="7200">
                <a:solidFill>
                  <a:srgbClr val="EBEBEB"/>
                </a:solidFill>
                <a:latin typeface="Overpass"/>
                <a:ea typeface="Overpass"/>
                <a:cs typeface="Overpass"/>
                <a:sym typeface="Overpass"/>
              </a:defRPr>
            </a:lvl4pPr>
            <a:lvl5pPr lvl="4" rtl="0">
              <a:spcBef>
                <a:spcPts val="0"/>
              </a:spcBef>
              <a:spcAft>
                <a:spcPts val="0"/>
              </a:spcAft>
              <a:buNone/>
              <a:defRPr b="1" sz="7200">
                <a:solidFill>
                  <a:srgbClr val="EBEBEB"/>
                </a:solidFill>
                <a:latin typeface="Overpass"/>
                <a:ea typeface="Overpass"/>
                <a:cs typeface="Overpass"/>
                <a:sym typeface="Overpass"/>
              </a:defRPr>
            </a:lvl5pPr>
            <a:lvl6pPr lvl="5" rtl="0">
              <a:spcBef>
                <a:spcPts val="0"/>
              </a:spcBef>
              <a:spcAft>
                <a:spcPts val="0"/>
              </a:spcAft>
              <a:buNone/>
              <a:defRPr b="1" sz="7200">
                <a:solidFill>
                  <a:srgbClr val="EBEBEB"/>
                </a:solidFill>
                <a:latin typeface="Overpass"/>
                <a:ea typeface="Overpass"/>
                <a:cs typeface="Overpass"/>
                <a:sym typeface="Overpass"/>
              </a:defRPr>
            </a:lvl6pPr>
            <a:lvl7pPr lvl="6" rtl="0">
              <a:spcBef>
                <a:spcPts val="0"/>
              </a:spcBef>
              <a:spcAft>
                <a:spcPts val="0"/>
              </a:spcAft>
              <a:buNone/>
              <a:defRPr b="1" sz="7200">
                <a:solidFill>
                  <a:srgbClr val="EBEBEB"/>
                </a:solidFill>
                <a:latin typeface="Overpass"/>
                <a:ea typeface="Overpass"/>
                <a:cs typeface="Overpass"/>
                <a:sym typeface="Overpass"/>
              </a:defRPr>
            </a:lvl7pPr>
            <a:lvl8pPr lvl="7" rtl="0">
              <a:spcBef>
                <a:spcPts val="0"/>
              </a:spcBef>
              <a:spcAft>
                <a:spcPts val="0"/>
              </a:spcAft>
              <a:buNone/>
              <a:defRPr b="1" sz="7200">
                <a:solidFill>
                  <a:srgbClr val="EBEBEB"/>
                </a:solidFill>
                <a:latin typeface="Overpass"/>
                <a:ea typeface="Overpass"/>
                <a:cs typeface="Overpass"/>
                <a:sym typeface="Overpass"/>
              </a:defRPr>
            </a:lvl8pPr>
            <a:lvl9pPr lvl="8" rtl="0">
              <a:spcBef>
                <a:spcPts val="0"/>
              </a:spcBef>
              <a:spcAft>
                <a:spcPts val="0"/>
              </a:spcAft>
              <a:buNone/>
              <a:defRPr b="1" sz="7200">
                <a:solidFill>
                  <a:srgbClr val="EBEBEB"/>
                </a:solidFill>
                <a:latin typeface="Overpass"/>
                <a:ea typeface="Overpass"/>
                <a:cs typeface="Overpass"/>
                <a:sym typeface="Overpass"/>
              </a:defRPr>
            </a:lvl9pPr>
          </a:lstStyle>
          <a:p/>
        </p:txBody>
      </p:sp>
      <p:cxnSp>
        <p:nvCxnSpPr>
          <p:cNvPr id="82" name="Google Shape;82;p8"/>
          <p:cNvCxnSpPr/>
          <p:nvPr/>
        </p:nvCxnSpPr>
        <p:spPr>
          <a:xfrm rot="10800000">
            <a:off x="537320" y="7681800"/>
            <a:ext cx="0" cy="547800"/>
          </a:xfrm>
          <a:prstGeom prst="straightConnector1">
            <a:avLst/>
          </a:prstGeom>
          <a:noFill/>
          <a:ln cap="flat" cmpd="sng" w="9525">
            <a:solidFill>
              <a:srgbClr val="EE0000"/>
            </a:solidFill>
            <a:prstDash val="solid"/>
            <a:round/>
            <a:headEnd len="med" w="med" type="none"/>
            <a:tailEnd len="med" w="med" type="none"/>
          </a:ln>
        </p:spPr>
      </p:cxnSp>
      <p:sp>
        <p:nvSpPr>
          <p:cNvPr id="83" name="Google Shape;83;p8"/>
          <p:cNvSpPr txBox="1"/>
          <p:nvPr>
            <p:ph idx="12" type="sldNum"/>
          </p:nvPr>
        </p:nvSpPr>
        <p:spPr>
          <a:xfrm>
            <a:off x="98370" y="7403467"/>
            <a:ext cx="878100" cy="172500"/>
          </a:xfrm>
          <a:prstGeom prst="rect">
            <a:avLst/>
          </a:prstGeom>
          <a:noFill/>
          <a:ln>
            <a:noFill/>
          </a:ln>
        </p:spPr>
        <p:txBody>
          <a:bodyPr anchorCtr="0" anchor="b" bIns="0" lIns="0" spcFirstLastPara="1" rIns="0" wrap="square" tIns="0">
            <a:noAutofit/>
          </a:bodyPr>
          <a:lstStyle>
            <a:lvl1pPr lvl="0" rtl="0" algn="ctr">
              <a:buNone/>
              <a:defRPr sz="1000">
                <a:solidFill>
                  <a:srgbClr val="EBEBEB"/>
                </a:solidFill>
                <a:latin typeface="Overpass"/>
                <a:ea typeface="Overpass"/>
                <a:cs typeface="Overpass"/>
                <a:sym typeface="Overpass"/>
              </a:defRPr>
            </a:lvl1pPr>
            <a:lvl2pPr lvl="1" rtl="0" algn="ctr">
              <a:buNone/>
              <a:defRPr sz="1000">
                <a:solidFill>
                  <a:srgbClr val="EBEBEB"/>
                </a:solidFill>
                <a:latin typeface="Overpass"/>
                <a:ea typeface="Overpass"/>
                <a:cs typeface="Overpass"/>
                <a:sym typeface="Overpass"/>
              </a:defRPr>
            </a:lvl2pPr>
            <a:lvl3pPr lvl="2" rtl="0" algn="ctr">
              <a:buNone/>
              <a:defRPr sz="1000">
                <a:solidFill>
                  <a:srgbClr val="EBEBEB"/>
                </a:solidFill>
                <a:latin typeface="Overpass"/>
                <a:ea typeface="Overpass"/>
                <a:cs typeface="Overpass"/>
                <a:sym typeface="Overpass"/>
              </a:defRPr>
            </a:lvl3pPr>
            <a:lvl4pPr lvl="3" rtl="0" algn="ctr">
              <a:buNone/>
              <a:defRPr sz="1000">
                <a:solidFill>
                  <a:srgbClr val="EBEBEB"/>
                </a:solidFill>
                <a:latin typeface="Overpass"/>
                <a:ea typeface="Overpass"/>
                <a:cs typeface="Overpass"/>
                <a:sym typeface="Overpass"/>
              </a:defRPr>
            </a:lvl4pPr>
            <a:lvl5pPr lvl="4" rtl="0" algn="ctr">
              <a:buNone/>
              <a:defRPr sz="1000">
                <a:solidFill>
                  <a:srgbClr val="EBEBEB"/>
                </a:solidFill>
                <a:latin typeface="Overpass"/>
                <a:ea typeface="Overpass"/>
                <a:cs typeface="Overpass"/>
                <a:sym typeface="Overpass"/>
              </a:defRPr>
            </a:lvl5pPr>
            <a:lvl6pPr lvl="5" rtl="0" algn="ctr">
              <a:buNone/>
              <a:defRPr sz="1000">
                <a:solidFill>
                  <a:srgbClr val="EBEBEB"/>
                </a:solidFill>
                <a:latin typeface="Overpass"/>
                <a:ea typeface="Overpass"/>
                <a:cs typeface="Overpass"/>
                <a:sym typeface="Overpass"/>
              </a:defRPr>
            </a:lvl6pPr>
            <a:lvl7pPr lvl="6" rtl="0" algn="ctr">
              <a:buNone/>
              <a:defRPr sz="1000">
                <a:solidFill>
                  <a:srgbClr val="EBEBEB"/>
                </a:solidFill>
                <a:latin typeface="Overpass"/>
                <a:ea typeface="Overpass"/>
                <a:cs typeface="Overpass"/>
                <a:sym typeface="Overpass"/>
              </a:defRPr>
            </a:lvl7pPr>
            <a:lvl8pPr lvl="7" rtl="0" algn="ctr">
              <a:buNone/>
              <a:defRPr sz="1000">
                <a:solidFill>
                  <a:srgbClr val="EBEBEB"/>
                </a:solidFill>
                <a:latin typeface="Overpass"/>
                <a:ea typeface="Overpass"/>
                <a:cs typeface="Overpass"/>
                <a:sym typeface="Overpass"/>
              </a:defRPr>
            </a:lvl8pPr>
            <a:lvl9pPr lvl="8" rtl="0" algn="ctr">
              <a:buNone/>
              <a:defRPr sz="1000">
                <a:solidFill>
                  <a:srgbClr val="EBEBEB"/>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cxnSp>
        <p:nvCxnSpPr>
          <p:cNvPr id="84" name="Google Shape;84;p8"/>
          <p:cNvCxnSpPr/>
          <p:nvPr/>
        </p:nvCxnSpPr>
        <p:spPr>
          <a:xfrm rot="10800000">
            <a:off x="537330" y="120"/>
            <a:ext cx="0" cy="1063800"/>
          </a:xfrm>
          <a:prstGeom prst="straightConnector1">
            <a:avLst/>
          </a:prstGeom>
          <a:noFill/>
          <a:ln cap="flat" cmpd="sng" w="9525">
            <a:solidFill>
              <a:srgbClr val="EE0000"/>
            </a:solidFill>
            <a:prstDash val="solid"/>
            <a:round/>
            <a:headEnd len="med" w="med" type="none"/>
            <a:tailEnd len="med" w="med" type="none"/>
          </a:ln>
        </p:spPr>
      </p:cxnSp>
      <p:sp>
        <p:nvSpPr>
          <p:cNvPr id="85" name="Google Shape;85;p8"/>
          <p:cNvSpPr txBox="1"/>
          <p:nvPr>
            <p:ph idx="1" type="subTitle"/>
          </p:nvPr>
        </p:nvSpPr>
        <p:spPr>
          <a:xfrm>
            <a:off x="537330" y="66529"/>
            <a:ext cx="6178800" cy="979500"/>
          </a:xfrm>
          <a:prstGeom prst="rect">
            <a:avLst/>
          </a:prstGeom>
        </p:spPr>
        <p:txBody>
          <a:bodyPr anchorCtr="0" anchor="ctr" bIns="109700" lIns="526675" spcFirstLastPara="1" rIns="109700" wrap="square" tIns="109700">
            <a:noAutofit/>
          </a:bodyPr>
          <a:lstStyle>
            <a:lvl1pPr lvl="0" rtl="0">
              <a:lnSpc>
                <a:spcPct val="100000"/>
              </a:lnSpc>
              <a:spcBef>
                <a:spcPts val="0"/>
              </a:spcBef>
              <a:spcAft>
                <a:spcPts val="0"/>
              </a:spcAft>
              <a:buClr>
                <a:srgbClr val="EE0000"/>
              </a:buClr>
              <a:buSzPts val="1100"/>
              <a:buFont typeface="Overpass"/>
              <a:buNone/>
              <a:defRPr sz="1100">
                <a:solidFill>
                  <a:srgbClr val="EE0000"/>
                </a:solidFill>
                <a:latin typeface="Overpass"/>
                <a:ea typeface="Overpass"/>
                <a:cs typeface="Overpass"/>
                <a:sym typeface="Overpass"/>
              </a:defRPr>
            </a:lvl1pPr>
            <a:lvl2pPr lvl="1" rtl="0">
              <a:lnSpc>
                <a:spcPct val="100000"/>
              </a:lnSpc>
              <a:spcBef>
                <a:spcPts val="0"/>
              </a:spcBef>
              <a:spcAft>
                <a:spcPts val="0"/>
              </a:spcAft>
              <a:buClr>
                <a:srgbClr val="EE0000"/>
              </a:buClr>
              <a:buSzPts val="1100"/>
              <a:buFont typeface="Overpass"/>
              <a:buNone/>
              <a:defRPr sz="1100">
                <a:solidFill>
                  <a:srgbClr val="EE0000"/>
                </a:solidFill>
                <a:latin typeface="Overpass"/>
                <a:ea typeface="Overpass"/>
                <a:cs typeface="Overpass"/>
                <a:sym typeface="Overpass"/>
              </a:defRPr>
            </a:lvl2pPr>
            <a:lvl3pPr lvl="2" rtl="0">
              <a:lnSpc>
                <a:spcPct val="100000"/>
              </a:lnSpc>
              <a:spcBef>
                <a:spcPts val="0"/>
              </a:spcBef>
              <a:spcAft>
                <a:spcPts val="0"/>
              </a:spcAft>
              <a:buClr>
                <a:srgbClr val="EE0000"/>
              </a:buClr>
              <a:buSzPts val="1100"/>
              <a:buFont typeface="Overpass"/>
              <a:buNone/>
              <a:defRPr sz="1100">
                <a:solidFill>
                  <a:srgbClr val="EE0000"/>
                </a:solidFill>
                <a:latin typeface="Overpass"/>
                <a:ea typeface="Overpass"/>
                <a:cs typeface="Overpass"/>
                <a:sym typeface="Overpass"/>
              </a:defRPr>
            </a:lvl3pPr>
            <a:lvl4pPr lvl="3" rtl="0">
              <a:lnSpc>
                <a:spcPct val="100000"/>
              </a:lnSpc>
              <a:spcBef>
                <a:spcPts val="0"/>
              </a:spcBef>
              <a:spcAft>
                <a:spcPts val="0"/>
              </a:spcAft>
              <a:buClr>
                <a:srgbClr val="EE0000"/>
              </a:buClr>
              <a:buSzPts val="1100"/>
              <a:buFont typeface="Overpass"/>
              <a:buNone/>
              <a:defRPr sz="1100">
                <a:solidFill>
                  <a:srgbClr val="EE0000"/>
                </a:solidFill>
                <a:latin typeface="Overpass"/>
                <a:ea typeface="Overpass"/>
                <a:cs typeface="Overpass"/>
                <a:sym typeface="Overpass"/>
              </a:defRPr>
            </a:lvl4pPr>
            <a:lvl5pPr lvl="4" rtl="0">
              <a:lnSpc>
                <a:spcPct val="100000"/>
              </a:lnSpc>
              <a:spcBef>
                <a:spcPts val="0"/>
              </a:spcBef>
              <a:spcAft>
                <a:spcPts val="0"/>
              </a:spcAft>
              <a:buClr>
                <a:srgbClr val="EE0000"/>
              </a:buClr>
              <a:buSzPts val="1100"/>
              <a:buFont typeface="Overpass"/>
              <a:buNone/>
              <a:defRPr sz="1100">
                <a:solidFill>
                  <a:srgbClr val="EE0000"/>
                </a:solidFill>
                <a:latin typeface="Overpass"/>
                <a:ea typeface="Overpass"/>
                <a:cs typeface="Overpass"/>
                <a:sym typeface="Overpass"/>
              </a:defRPr>
            </a:lvl5pPr>
            <a:lvl6pPr lvl="5" rtl="0">
              <a:lnSpc>
                <a:spcPct val="100000"/>
              </a:lnSpc>
              <a:spcBef>
                <a:spcPts val="0"/>
              </a:spcBef>
              <a:spcAft>
                <a:spcPts val="0"/>
              </a:spcAft>
              <a:buClr>
                <a:srgbClr val="EE0000"/>
              </a:buClr>
              <a:buSzPts val="1100"/>
              <a:buFont typeface="Overpass"/>
              <a:buNone/>
              <a:defRPr sz="1100">
                <a:solidFill>
                  <a:srgbClr val="EE0000"/>
                </a:solidFill>
                <a:latin typeface="Overpass"/>
                <a:ea typeface="Overpass"/>
                <a:cs typeface="Overpass"/>
                <a:sym typeface="Overpass"/>
              </a:defRPr>
            </a:lvl6pPr>
            <a:lvl7pPr lvl="6" rtl="0">
              <a:lnSpc>
                <a:spcPct val="100000"/>
              </a:lnSpc>
              <a:spcBef>
                <a:spcPts val="0"/>
              </a:spcBef>
              <a:spcAft>
                <a:spcPts val="0"/>
              </a:spcAft>
              <a:buClr>
                <a:srgbClr val="EE0000"/>
              </a:buClr>
              <a:buSzPts val="1100"/>
              <a:buFont typeface="Overpass"/>
              <a:buNone/>
              <a:defRPr sz="1100">
                <a:solidFill>
                  <a:srgbClr val="EE0000"/>
                </a:solidFill>
                <a:latin typeface="Overpass"/>
                <a:ea typeface="Overpass"/>
                <a:cs typeface="Overpass"/>
                <a:sym typeface="Overpass"/>
              </a:defRPr>
            </a:lvl7pPr>
            <a:lvl8pPr lvl="7" rtl="0">
              <a:lnSpc>
                <a:spcPct val="100000"/>
              </a:lnSpc>
              <a:spcBef>
                <a:spcPts val="0"/>
              </a:spcBef>
              <a:spcAft>
                <a:spcPts val="0"/>
              </a:spcAft>
              <a:buClr>
                <a:srgbClr val="EE0000"/>
              </a:buClr>
              <a:buSzPts val="1100"/>
              <a:buFont typeface="Overpass"/>
              <a:buNone/>
              <a:defRPr sz="1100">
                <a:solidFill>
                  <a:srgbClr val="EE0000"/>
                </a:solidFill>
                <a:latin typeface="Overpass"/>
                <a:ea typeface="Overpass"/>
                <a:cs typeface="Overpass"/>
                <a:sym typeface="Overpass"/>
              </a:defRPr>
            </a:lvl8pPr>
            <a:lvl9pPr lvl="8" rtl="0">
              <a:lnSpc>
                <a:spcPct val="100000"/>
              </a:lnSpc>
              <a:spcBef>
                <a:spcPts val="0"/>
              </a:spcBef>
              <a:spcAft>
                <a:spcPts val="0"/>
              </a:spcAft>
              <a:buClr>
                <a:srgbClr val="EE0000"/>
              </a:buClr>
              <a:buSzPts val="1100"/>
              <a:buFont typeface="Overpass"/>
              <a:buNone/>
              <a:defRPr sz="1100">
                <a:solidFill>
                  <a:srgbClr val="EE0000"/>
                </a:solidFill>
                <a:latin typeface="Overpass"/>
                <a:ea typeface="Overpass"/>
                <a:cs typeface="Overpass"/>
                <a:sym typeface="Overpass"/>
              </a:defRPr>
            </a:lvl9pPr>
          </a:lstStyle>
          <a:p/>
        </p:txBody>
      </p:sp>
      <p:sp>
        <p:nvSpPr>
          <p:cNvPr id="86" name="Google Shape;86;p8"/>
          <p:cNvSpPr txBox="1"/>
          <p:nvPr/>
        </p:nvSpPr>
        <p:spPr>
          <a:xfrm>
            <a:off x="12081636" y="323803"/>
            <a:ext cx="1942800" cy="3585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a:ea typeface="Overpass"/>
                <a:cs typeface="Overpass"/>
                <a:sym typeface="Overpass"/>
              </a:rPr>
              <a:t>Designator</a:t>
            </a:r>
            <a:endParaRPr sz="700">
              <a:solidFill>
                <a:srgbClr val="666666"/>
              </a:solidFill>
              <a:latin typeface="Overpass"/>
              <a:ea typeface="Overpass"/>
              <a:cs typeface="Overpass"/>
              <a:sym typeface="Overpass"/>
            </a:endParaRPr>
          </a:p>
        </p:txBody>
      </p:sp>
      <p:sp>
        <p:nvSpPr>
          <p:cNvPr id="87" name="Google Shape;87;p8"/>
          <p:cNvSpPr txBox="1"/>
          <p:nvPr>
            <p:ph idx="2" type="subTitle"/>
          </p:nvPr>
        </p:nvSpPr>
        <p:spPr>
          <a:xfrm>
            <a:off x="11101740" y="2092463"/>
            <a:ext cx="2549100" cy="39708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700">
                <a:solidFill>
                  <a:srgbClr val="4D4D4F"/>
                </a:solidFill>
              </a:defRPr>
            </a:lvl1pPr>
            <a:lvl2pPr lvl="1" rtl="0">
              <a:lnSpc>
                <a:spcPct val="174000"/>
              </a:lnSpc>
              <a:spcBef>
                <a:spcPts val="0"/>
              </a:spcBef>
              <a:spcAft>
                <a:spcPts val="0"/>
              </a:spcAft>
              <a:buNone/>
              <a:defRPr sz="1700">
                <a:solidFill>
                  <a:srgbClr val="4D4D4F"/>
                </a:solidFill>
              </a:defRPr>
            </a:lvl2pPr>
            <a:lvl3pPr lvl="2" rtl="0">
              <a:lnSpc>
                <a:spcPct val="174000"/>
              </a:lnSpc>
              <a:spcBef>
                <a:spcPts val="0"/>
              </a:spcBef>
              <a:spcAft>
                <a:spcPts val="0"/>
              </a:spcAft>
              <a:buNone/>
              <a:defRPr sz="1700">
                <a:solidFill>
                  <a:srgbClr val="4D4D4F"/>
                </a:solidFill>
              </a:defRPr>
            </a:lvl3pPr>
            <a:lvl4pPr lvl="3" rtl="0">
              <a:lnSpc>
                <a:spcPct val="174000"/>
              </a:lnSpc>
              <a:spcBef>
                <a:spcPts val="0"/>
              </a:spcBef>
              <a:spcAft>
                <a:spcPts val="0"/>
              </a:spcAft>
              <a:buNone/>
              <a:defRPr sz="1700">
                <a:solidFill>
                  <a:srgbClr val="4D4D4F"/>
                </a:solidFill>
              </a:defRPr>
            </a:lvl4pPr>
            <a:lvl5pPr lvl="4" rtl="0">
              <a:lnSpc>
                <a:spcPct val="174000"/>
              </a:lnSpc>
              <a:spcBef>
                <a:spcPts val="0"/>
              </a:spcBef>
              <a:spcAft>
                <a:spcPts val="0"/>
              </a:spcAft>
              <a:buNone/>
              <a:defRPr sz="1700">
                <a:solidFill>
                  <a:srgbClr val="4D4D4F"/>
                </a:solidFill>
              </a:defRPr>
            </a:lvl5pPr>
            <a:lvl6pPr lvl="5" rtl="0">
              <a:lnSpc>
                <a:spcPct val="174000"/>
              </a:lnSpc>
              <a:spcBef>
                <a:spcPts val="0"/>
              </a:spcBef>
              <a:spcAft>
                <a:spcPts val="0"/>
              </a:spcAft>
              <a:buNone/>
              <a:defRPr sz="1700">
                <a:solidFill>
                  <a:srgbClr val="4D4D4F"/>
                </a:solidFill>
              </a:defRPr>
            </a:lvl6pPr>
            <a:lvl7pPr lvl="6" rtl="0">
              <a:lnSpc>
                <a:spcPct val="174000"/>
              </a:lnSpc>
              <a:spcBef>
                <a:spcPts val="0"/>
              </a:spcBef>
              <a:spcAft>
                <a:spcPts val="0"/>
              </a:spcAft>
              <a:buNone/>
              <a:defRPr sz="1700">
                <a:solidFill>
                  <a:srgbClr val="4D4D4F"/>
                </a:solidFill>
              </a:defRPr>
            </a:lvl7pPr>
            <a:lvl8pPr lvl="7" rtl="0">
              <a:lnSpc>
                <a:spcPct val="174000"/>
              </a:lnSpc>
              <a:spcBef>
                <a:spcPts val="0"/>
              </a:spcBef>
              <a:spcAft>
                <a:spcPts val="0"/>
              </a:spcAft>
              <a:buNone/>
              <a:defRPr sz="1700">
                <a:solidFill>
                  <a:srgbClr val="4D4D4F"/>
                </a:solidFill>
              </a:defRPr>
            </a:lvl8pPr>
            <a:lvl9pPr lvl="8" rtl="0">
              <a:lnSpc>
                <a:spcPct val="174000"/>
              </a:lnSpc>
              <a:spcBef>
                <a:spcPts val="0"/>
              </a:spcBef>
              <a:spcAft>
                <a:spcPts val="0"/>
              </a:spcAft>
              <a:buNone/>
              <a:defRPr sz="1700">
                <a:solidFill>
                  <a:srgbClr val="4D4D4F"/>
                </a:solidFill>
              </a:defRPr>
            </a:lvl9pPr>
          </a:lstStyle>
          <a:p/>
        </p:txBody>
      </p:sp>
      <p:pic>
        <p:nvPicPr>
          <p:cNvPr id="88" name="Google Shape;88;p8"/>
          <p:cNvPicPr preferRelativeResize="0"/>
          <p:nvPr/>
        </p:nvPicPr>
        <p:blipFill rotWithShape="1">
          <a:blip r:embed="rId3">
            <a:alphaModFix/>
          </a:blip>
          <a:srcRect b="317" l="0" r="0" t="327"/>
          <a:stretch/>
        </p:blipFill>
        <p:spPr>
          <a:xfrm>
            <a:off x="12853535" y="7575900"/>
            <a:ext cx="1171020" cy="27374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9"/>
          <p:cNvSpPr txBox="1"/>
          <p:nvPr>
            <p:ph type="title"/>
          </p:nvPr>
        </p:nvSpPr>
        <p:spPr>
          <a:xfrm>
            <a:off x="537330" y="1301473"/>
            <a:ext cx="8190000" cy="2526000"/>
          </a:xfrm>
          <a:prstGeom prst="rect">
            <a:avLst/>
          </a:prstGeom>
        </p:spPr>
        <p:txBody>
          <a:bodyPr anchorCtr="0" anchor="t" bIns="109700" lIns="526675" spcFirstLastPara="1" rIns="109700" wrap="square" tIns="109700">
            <a:noAutofit/>
          </a:bodyPr>
          <a:lstStyle>
            <a:lvl1pPr lvl="0" rtl="0">
              <a:spcBef>
                <a:spcPts val="0"/>
              </a:spcBef>
              <a:spcAft>
                <a:spcPts val="0"/>
              </a:spcAft>
              <a:buNone/>
              <a:defRPr b="1" sz="7200">
                <a:solidFill>
                  <a:srgbClr val="EE0000"/>
                </a:solidFill>
                <a:latin typeface="Overpass"/>
                <a:ea typeface="Overpass"/>
                <a:cs typeface="Overpass"/>
                <a:sym typeface="Overpass"/>
              </a:defRPr>
            </a:lvl1pPr>
            <a:lvl2pPr lvl="1" rtl="0">
              <a:spcBef>
                <a:spcPts val="0"/>
              </a:spcBef>
              <a:spcAft>
                <a:spcPts val="0"/>
              </a:spcAft>
              <a:buNone/>
              <a:defRPr b="1" sz="7200">
                <a:solidFill>
                  <a:srgbClr val="EE0000"/>
                </a:solidFill>
                <a:latin typeface="Overpass"/>
                <a:ea typeface="Overpass"/>
                <a:cs typeface="Overpass"/>
                <a:sym typeface="Overpass"/>
              </a:defRPr>
            </a:lvl2pPr>
            <a:lvl3pPr lvl="2" rtl="0">
              <a:spcBef>
                <a:spcPts val="0"/>
              </a:spcBef>
              <a:spcAft>
                <a:spcPts val="0"/>
              </a:spcAft>
              <a:buNone/>
              <a:defRPr b="1" sz="7200">
                <a:solidFill>
                  <a:srgbClr val="EE0000"/>
                </a:solidFill>
                <a:latin typeface="Overpass"/>
                <a:ea typeface="Overpass"/>
                <a:cs typeface="Overpass"/>
                <a:sym typeface="Overpass"/>
              </a:defRPr>
            </a:lvl3pPr>
            <a:lvl4pPr lvl="3" rtl="0">
              <a:spcBef>
                <a:spcPts val="0"/>
              </a:spcBef>
              <a:spcAft>
                <a:spcPts val="0"/>
              </a:spcAft>
              <a:buNone/>
              <a:defRPr b="1" sz="7200">
                <a:solidFill>
                  <a:srgbClr val="EE0000"/>
                </a:solidFill>
                <a:latin typeface="Overpass"/>
                <a:ea typeface="Overpass"/>
                <a:cs typeface="Overpass"/>
                <a:sym typeface="Overpass"/>
              </a:defRPr>
            </a:lvl4pPr>
            <a:lvl5pPr lvl="4" rtl="0">
              <a:spcBef>
                <a:spcPts val="0"/>
              </a:spcBef>
              <a:spcAft>
                <a:spcPts val="0"/>
              </a:spcAft>
              <a:buNone/>
              <a:defRPr b="1" sz="7200">
                <a:solidFill>
                  <a:srgbClr val="EE0000"/>
                </a:solidFill>
                <a:latin typeface="Overpass"/>
                <a:ea typeface="Overpass"/>
                <a:cs typeface="Overpass"/>
                <a:sym typeface="Overpass"/>
              </a:defRPr>
            </a:lvl5pPr>
            <a:lvl6pPr lvl="5" rtl="0">
              <a:spcBef>
                <a:spcPts val="0"/>
              </a:spcBef>
              <a:spcAft>
                <a:spcPts val="0"/>
              </a:spcAft>
              <a:buNone/>
              <a:defRPr b="1" sz="7200">
                <a:solidFill>
                  <a:srgbClr val="EE0000"/>
                </a:solidFill>
                <a:latin typeface="Overpass"/>
                <a:ea typeface="Overpass"/>
                <a:cs typeface="Overpass"/>
                <a:sym typeface="Overpass"/>
              </a:defRPr>
            </a:lvl6pPr>
            <a:lvl7pPr lvl="6" rtl="0">
              <a:spcBef>
                <a:spcPts val="0"/>
              </a:spcBef>
              <a:spcAft>
                <a:spcPts val="0"/>
              </a:spcAft>
              <a:buNone/>
              <a:defRPr b="1" sz="7200">
                <a:solidFill>
                  <a:srgbClr val="EE0000"/>
                </a:solidFill>
                <a:latin typeface="Overpass"/>
                <a:ea typeface="Overpass"/>
                <a:cs typeface="Overpass"/>
                <a:sym typeface="Overpass"/>
              </a:defRPr>
            </a:lvl7pPr>
            <a:lvl8pPr lvl="7" rtl="0">
              <a:spcBef>
                <a:spcPts val="0"/>
              </a:spcBef>
              <a:spcAft>
                <a:spcPts val="0"/>
              </a:spcAft>
              <a:buNone/>
              <a:defRPr b="1" sz="7200">
                <a:solidFill>
                  <a:srgbClr val="EE0000"/>
                </a:solidFill>
                <a:latin typeface="Overpass"/>
                <a:ea typeface="Overpass"/>
                <a:cs typeface="Overpass"/>
                <a:sym typeface="Overpass"/>
              </a:defRPr>
            </a:lvl8pPr>
            <a:lvl9pPr lvl="8" rtl="0">
              <a:spcBef>
                <a:spcPts val="0"/>
              </a:spcBef>
              <a:spcAft>
                <a:spcPts val="0"/>
              </a:spcAft>
              <a:buNone/>
              <a:defRPr b="1" sz="7200">
                <a:solidFill>
                  <a:srgbClr val="EE0000"/>
                </a:solidFill>
                <a:latin typeface="Overpass"/>
                <a:ea typeface="Overpass"/>
                <a:cs typeface="Overpass"/>
                <a:sym typeface="Overpass"/>
              </a:defRPr>
            </a:lvl9pPr>
          </a:lstStyle>
          <a:p/>
        </p:txBody>
      </p:sp>
      <p:cxnSp>
        <p:nvCxnSpPr>
          <p:cNvPr id="91" name="Google Shape;91;p9"/>
          <p:cNvCxnSpPr/>
          <p:nvPr/>
        </p:nvCxnSpPr>
        <p:spPr>
          <a:xfrm rot="10800000">
            <a:off x="537320" y="7681800"/>
            <a:ext cx="0" cy="547800"/>
          </a:xfrm>
          <a:prstGeom prst="straightConnector1">
            <a:avLst/>
          </a:prstGeom>
          <a:noFill/>
          <a:ln cap="flat" cmpd="sng" w="9525">
            <a:solidFill>
              <a:srgbClr val="EE0000"/>
            </a:solidFill>
            <a:prstDash val="solid"/>
            <a:round/>
            <a:headEnd len="med" w="med" type="none"/>
            <a:tailEnd len="med" w="med" type="none"/>
          </a:ln>
        </p:spPr>
      </p:cxnSp>
      <p:sp>
        <p:nvSpPr>
          <p:cNvPr id="92" name="Google Shape;92;p9"/>
          <p:cNvSpPr txBox="1"/>
          <p:nvPr>
            <p:ph idx="12" type="sldNum"/>
          </p:nvPr>
        </p:nvSpPr>
        <p:spPr>
          <a:xfrm>
            <a:off x="98370" y="7403467"/>
            <a:ext cx="878100" cy="172500"/>
          </a:xfrm>
          <a:prstGeom prst="rect">
            <a:avLst/>
          </a:prstGeom>
          <a:noFill/>
          <a:ln>
            <a:noFill/>
          </a:ln>
        </p:spPr>
        <p:txBody>
          <a:bodyPr anchorCtr="0" anchor="b" bIns="0" lIns="0" spcFirstLastPara="1" rIns="0" wrap="square" tIns="0">
            <a:noAutofit/>
          </a:bodyPr>
          <a:lstStyle>
            <a:lvl1pPr lvl="0" rtl="0" algn="ctr">
              <a:buNone/>
              <a:defRPr sz="1000">
                <a:latin typeface="Overpass"/>
                <a:ea typeface="Overpass"/>
                <a:cs typeface="Overpass"/>
                <a:sym typeface="Overpass"/>
              </a:defRPr>
            </a:lvl1pPr>
            <a:lvl2pPr lvl="1" rtl="0" algn="ctr">
              <a:buNone/>
              <a:defRPr sz="1000">
                <a:latin typeface="Overpass"/>
                <a:ea typeface="Overpass"/>
                <a:cs typeface="Overpass"/>
                <a:sym typeface="Overpass"/>
              </a:defRPr>
            </a:lvl2pPr>
            <a:lvl3pPr lvl="2" rtl="0" algn="ctr">
              <a:buNone/>
              <a:defRPr sz="1000">
                <a:latin typeface="Overpass"/>
                <a:ea typeface="Overpass"/>
                <a:cs typeface="Overpass"/>
                <a:sym typeface="Overpass"/>
              </a:defRPr>
            </a:lvl3pPr>
            <a:lvl4pPr lvl="3" rtl="0" algn="ctr">
              <a:buNone/>
              <a:defRPr sz="1000">
                <a:latin typeface="Overpass"/>
                <a:ea typeface="Overpass"/>
                <a:cs typeface="Overpass"/>
                <a:sym typeface="Overpass"/>
              </a:defRPr>
            </a:lvl4pPr>
            <a:lvl5pPr lvl="4" rtl="0" algn="ctr">
              <a:buNone/>
              <a:defRPr sz="1000">
                <a:latin typeface="Overpass"/>
                <a:ea typeface="Overpass"/>
                <a:cs typeface="Overpass"/>
                <a:sym typeface="Overpass"/>
              </a:defRPr>
            </a:lvl5pPr>
            <a:lvl6pPr lvl="5" rtl="0" algn="ctr">
              <a:buNone/>
              <a:defRPr sz="1000">
                <a:latin typeface="Overpass"/>
                <a:ea typeface="Overpass"/>
                <a:cs typeface="Overpass"/>
                <a:sym typeface="Overpass"/>
              </a:defRPr>
            </a:lvl6pPr>
            <a:lvl7pPr lvl="6" rtl="0" algn="ctr">
              <a:buNone/>
              <a:defRPr sz="1000">
                <a:latin typeface="Overpass"/>
                <a:ea typeface="Overpass"/>
                <a:cs typeface="Overpass"/>
                <a:sym typeface="Overpass"/>
              </a:defRPr>
            </a:lvl7pPr>
            <a:lvl8pPr lvl="7" rtl="0" algn="ctr">
              <a:buNone/>
              <a:defRPr sz="1000">
                <a:latin typeface="Overpass"/>
                <a:ea typeface="Overpass"/>
                <a:cs typeface="Overpass"/>
                <a:sym typeface="Overpass"/>
              </a:defRPr>
            </a:lvl8pPr>
            <a:lvl9pPr lvl="8" rtl="0" algn="ctr">
              <a:buNone/>
              <a:defRPr sz="10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cxnSp>
        <p:nvCxnSpPr>
          <p:cNvPr id="93" name="Google Shape;93;p9"/>
          <p:cNvCxnSpPr/>
          <p:nvPr/>
        </p:nvCxnSpPr>
        <p:spPr>
          <a:xfrm rot="10800000">
            <a:off x="537330" y="120"/>
            <a:ext cx="0" cy="1063800"/>
          </a:xfrm>
          <a:prstGeom prst="straightConnector1">
            <a:avLst/>
          </a:prstGeom>
          <a:noFill/>
          <a:ln cap="flat" cmpd="sng" w="9525">
            <a:solidFill>
              <a:srgbClr val="EE0000"/>
            </a:solidFill>
            <a:prstDash val="solid"/>
            <a:round/>
            <a:headEnd len="med" w="med" type="none"/>
            <a:tailEnd len="med" w="med" type="none"/>
          </a:ln>
        </p:spPr>
      </p:cxnSp>
      <p:sp>
        <p:nvSpPr>
          <p:cNvPr id="94" name="Google Shape;94;p9"/>
          <p:cNvSpPr txBox="1"/>
          <p:nvPr/>
        </p:nvSpPr>
        <p:spPr>
          <a:xfrm>
            <a:off x="12081636" y="323803"/>
            <a:ext cx="1942800" cy="3585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a:ea typeface="Overpass"/>
                <a:cs typeface="Overpass"/>
                <a:sym typeface="Overpass"/>
              </a:rPr>
              <a:t>Designator</a:t>
            </a:r>
            <a:endParaRPr sz="700">
              <a:solidFill>
                <a:srgbClr val="EBEBEB"/>
              </a:solidFill>
              <a:latin typeface="Overpass"/>
              <a:ea typeface="Overpass"/>
              <a:cs typeface="Overpass"/>
              <a:sym typeface="Overpass"/>
            </a:endParaRPr>
          </a:p>
        </p:txBody>
      </p:sp>
      <p:sp>
        <p:nvSpPr>
          <p:cNvPr id="95" name="Google Shape;95;p9"/>
          <p:cNvSpPr txBox="1"/>
          <p:nvPr>
            <p:ph idx="1" type="subTitle"/>
          </p:nvPr>
        </p:nvSpPr>
        <p:spPr>
          <a:xfrm>
            <a:off x="11101740" y="2092463"/>
            <a:ext cx="2549100" cy="39708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700">
                <a:solidFill>
                  <a:srgbClr val="EBEBEB"/>
                </a:solidFill>
              </a:defRPr>
            </a:lvl1pPr>
            <a:lvl2pPr lvl="1" rtl="0">
              <a:lnSpc>
                <a:spcPct val="174000"/>
              </a:lnSpc>
              <a:spcBef>
                <a:spcPts val="0"/>
              </a:spcBef>
              <a:spcAft>
                <a:spcPts val="0"/>
              </a:spcAft>
              <a:buNone/>
              <a:defRPr sz="1700">
                <a:solidFill>
                  <a:srgbClr val="EBEBEB"/>
                </a:solidFill>
              </a:defRPr>
            </a:lvl2pPr>
            <a:lvl3pPr lvl="2" rtl="0">
              <a:lnSpc>
                <a:spcPct val="174000"/>
              </a:lnSpc>
              <a:spcBef>
                <a:spcPts val="0"/>
              </a:spcBef>
              <a:spcAft>
                <a:spcPts val="0"/>
              </a:spcAft>
              <a:buNone/>
              <a:defRPr sz="1700">
                <a:solidFill>
                  <a:srgbClr val="EBEBEB"/>
                </a:solidFill>
              </a:defRPr>
            </a:lvl3pPr>
            <a:lvl4pPr lvl="3" rtl="0">
              <a:lnSpc>
                <a:spcPct val="174000"/>
              </a:lnSpc>
              <a:spcBef>
                <a:spcPts val="0"/>
              </a:spcBef>
              <a:spcAft>
                <a:spcPts val="0"/>
              </a:spcAft>
              <a:buNone/>
              <a:defRPr sz="1700">
                <a:solidFill>
                  <a:srgbClr val="EBEBEB"/>
                </a:solidFill>
              </a:defRPr>
            </a:lvl4pPr>
            <a:lvl5pPr lvl="4" rtl="0">
              <a:lnSpc>
                <a:spcPct val="174000"/>
              </a:lnSpc>
              <a:spcBef>
                <a:spcPts val="0"/>
              </a:spcBef>
              <a:spcAft>
                <a:spcPts val="0"/>
              </a:spcAft>
              <a:buNone/>
              <a:defRPr sz="1700">
                <a:solidFill>
                  <a:srgbClr val="EBEBEB"/>
                </a:solidFill>
              </a:defRPr>
            </a:lvl5pPr>
            <a:lvl6pPr lvl="5" rtl="0">
              <a:lnSpc>
                <a:spcPct val="174000"/>
              </a:lnSpc>
              <a:spcBef>
                <a:spcPts val="0"/>
              </a:spcBef>
              <a:spcAft>
                <a:spcPts val="0"/>
              </a:spcAft>
              <a:buNone/>
              <a:defRPr sz="1700">
                <a:solidFill>
                  <a:srgbClr val="EBEBEB"/>
                </a:solidFill>
              </a:defRPr>
            </a:lvl6pPr>
            <a:lvl7pPr lvl="6" rtl="0">
              <a:lnSpc>
                <a:spcPct val="174000"/>
              </a:lnSpc>
              <a:spcBef>
                <a:spcPts val="0"/>
              </a:spcBef>
              <a:spcAft>
                <a:spcPts val="0"/>
              </a:spcAft>
              <a:buNone/>
              <a:defRPr sz="1700">
                <a:solidFill>
                  <a:srgbClr val="EBEBEB"/>
                </a:solidFill>
              </a:defRPr>
            </a:lvl7pPr>
            <a:lvl8pPr lvl="7" rtl="0">
              <a:lnSpc>
                <a:spcPct val="174000"/>
              </a:lnSpc>
              <a:spcBef>
                <a:spcPts val="0"/>
              </a:spcBef>
              <a:spcAft>
                <a:spcPts val="0"/>
              </a:spcAft>
              <a:buNone/>
              <a:defRPr sz="1700">
                <a:solidFill>
                  <a:srgbClr val="EBEBEB"/>
                </a:solidFill>
              </a:defRPr>
            </a:lvl8pPr>
            <a:lvl9pPr lvl="8" rtl="0">
              <a:lnSpc>
                <a:spcPct val="174000"/>
              </a:lnSpc>
              <a:spcBef>
                <a:spcPts val="0"/>
              </a:spcBef>
              <a:spcAft>
                <a:spcPts val="0"/>
              </a:spcAft>
              <a:buNone/>
              <a:defRPr sz="1700">
                <a:solidFill>
                  <a:srgbClr val="EBEBEB"/>
                </a:solidFill>
              </a:defRPr>
            </a:lvl9pPr>
          </a:lstStyle>
          <a:p/>
        </p:txBody>
      </p:sp>
      <p:pic>
        <p:nvPicPr>
          <p:cNvPr id="96" name="Google Shape;96;p9"/>
          <p:cNvPicPr preferRelativeResize="0"/>
          <p:nvPr/>
        </p:nvPicPr>
        <p:blipFill>
          <a:blip r:embed="rId3">
            <a:alphaModFix/>
          </a:blip>
          <a:stretch>
            <a:fillRect/>
          </a:stretch>
        </p:blipFill>
        <p:spPr>
          <a:xfrm>
            <a:off x="12853535" y="7575005"/>
            <a:ext cx="1171020" cy="275534"/>
          </a:xfrm>
          <a:prstGeom prst="rect">
            <a:avLst/>
          </a:prstGeom>
          <a:noFill/>
          <a:ln>
            <a:noFill/>
          </a:ln>
        </p:spPr>
      </p:pic>
      <p:sp>
        <p:nvSpPr>
          <p:cNvPr id="97" name="Google Shape;97;p9"/>
          <p:cNvSpPr txBox="1"/>
          <p:nvPr/>
        </p:nvSpPr>
        <p:spPr>
          <a:xfrm>
            <a:off x="761160" y="408763"/>
            <a:ext cx="3533400" cy="273600"/>
          </a:xfrm>
          <a:prstGeom prst="rect">
            <a:avLst/>
          </a:prstGeom>
          <a:noFill/>
          <a:ln>
            <a:noFill/>
          </a:ln>
        </p:spPr>
        <p:txBody>
          <a:bodyPr anchorCtr="0" anchor="t" bIns="109700" lIns="109700" spcFirstLastPara="1" rIns="109700" wrap="square" tIns="109700">
            <a:noAutofit/>
          </a:bodyPr>
          <a:lstStyle/>
          <a:p>
            <a:pPr indent="0" lvl="0" marL="0" rtl="0" algn="l">
              <a:spcBef>
                <a:spcPts val="0"/>
              </a:spcBef>
              <a:spcAft>
                <a:spcPts val="0"/>
              </a:spcAft>
              <a:buNone/>
            </a:pPr>
            <a:r>
              <a:rPr b="1" lang="en" sz="1000">
                <a:latin typeface="Overpass"/>
                <a:ea typeface="Overpass"/>
                <a:cs typeface="Overpass"/>
                <a:sym typeface="Overpass"/>
              </a:rPr>
              <a:t>2019 RED HAT TECH EXCHANGE</a:t>
            </a:r>
            <a:endParaRPr b="1" sz="1000">
              <a:latin typeface="Overpass"/>
              <a:ea typeface="Overpass"/>
              <a:cs typeface="Overpass"/>
              <a:sym typeface="Overpas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10"/>
          <p:cNvSpPr txBox="1"/>
          <p:nvPr>
            <p:ph type="title"/>
          </p:nvPr>
        </p:nvSpPr>
        <p:spPr>
          <a:xfrm>
            <a:off x="537330" y="1301473"/>
            <a:ext cx="8190000" cy="2526000"/>
          </a:xfrm>
          <a:prstGeom prst="rect">
            <a:avLst/>
          </a:prstGeom>
        </p:spPr>
        <p:txBody>
          <a:bodyPr anchorCtr="0" anchor="t" bIns="109700" lIns="526675" spcFirstLastPara="1" rIns="109700" wrap="square" tIns="109700">
            <a:noAutofit/>
          </a:bodyPr>
          <a:lstStyle>
            <a:lvl1pPr lvl="0" rtl="0">
              <a:spcBef>
                <a:spcPts val="0"/>
              </a:spcBef>
              <a:spcAft>
                <a:spcPts val="0"/>
              </a:spcAft>
              <a:buNone/>
              <a:defRPr b="1" sz="7200">
                <a:solidFill>
                  <a:srgbClr val="EE0000"/>
                </a:solidFill>
                <a:latin typeface="Overpass"/>
                <a:ea typeface="Overpass"/>
                <a:cs typeface="Overpass"/>
                <a:sym typeface="Overpass"/>
              </a:defRPr>
            </a:lvl1pPr>
            <a:lvl2pPr lvl="1" rtl="0">
              <a:spcBef>
                <a:spcPts val="0"/>
              </a:spcBef>
              <a:spcAft>
                <a:spcPts val="0"/>
              </a:spcAft>
              <a:buNone/>
              <a:defRPr b="1" sz="7200">
                <a:solidFill>
                  <a:srgbClr val="EE0000"/>
                </a:solidFill>
                <a:latin typeface="Overpass"/>
                <a:ea typeface="Overpass"/>
                <a:cs typeface="Overpass"/>
                <a:sym typeface="Overpass"/>
              </a:defRPr>
            </a:lvl2pPr>
            <a:lvl3pPr lvl="2" rtl="0">
              <a:spcBef>
                <a:spcPts val="0"/>
              </a:spcBef>
              <a:spcAft>
                <a:spcPts val="0"/>
              </a:spcAft>
              <a:buNone/>
              <a:defRPr b="1" sz="7200">
                <a:solidFill>
                  <a:srgbClr val="EE0000"/>
                </a:solidFill>
                <a:latin typeface="Overpass"/>
                <a:ea typeface="Overpass"/>
                <a:cs typeface="Overpass"/>
                <a:sym typeface="Overpass"/>
              </a:defRPr>
            </a:lvl3pPr>
            <a:lvl4pPr lvl="3" rtl="0">
              <a:spcBef>
                <a:spcPts val="0"/>
              </a:spcBef>
              <a:spcAft>
                <a:spcPts val="0"/>
              </a:spcAft>
              <a:buNone/>
              <a:defRPr b="1" sz="7200">
                <a:solidFill>
                  <a:srgbClr val="EE0000"/>
                </a:solidFill>
                <a:latin typeface="Overpass"/>
                <a:ea typeface="Overpass"/>
                <a:cs typeface="Overpass"/>
                <a:sym typeface="Overpass"/>
              </a:defRPr>
            </a:lvl4pPr>
            <a:lvl5pPr lvl="4" rtl="0">
              <a:spcBef>
                <a:spcPts val="0"/>
              </a:spcBef>
              <a:spcAft>
                <a:spcPts val="0"/>
              </a:spcAft>
              <a:buNone/>
              <a:defRPr b="1" sz="7200">
                <a:solidFill>
                  <a:srgbClr val="EE0000"/>
                </a:solidFill>
                <a:latin typeface="Overpass"/>
                <a:ea typeface="Overpass"/>
                <a:cs typeface="Overpass"/>
                <a:sym typeface="Overpass"/>
              </a:defRPr>
            </a:lvl5pPr>
            <a:lvl6pPr lvl="5" rtl="0">
              <a:spcBef>
                <a:spcPts val="0"/>
              </a:spcBef>
              <a:spcAft>
                <a:spcPts val="0"/>
              </a:spcAft>
              <a:buNone/>
              <a:defRPr b="1" sz="7200">
                <a:solidFill>
                  <a:srgbClr val="EE0000"/>
                </a:solidFill>
                <a:latin typeface="Overpass"/>
                <a:ea typeface="Overpass"/>
                <a:cs typeface="Overpass"/>
                <a:sym typeface="Overpass"/>
              </a:defRPr>
            </a:lvl6pPr>
            <a:lvl7pPr lvl="6" rtl="0">
              <a:spcBef>
                <a:spcPts val="0"/>
              </a:spcBef>
              <a:spcAft>
                <a:spcPts val="0"/>
              </a:spcAft>
              <a:buNone/>
              <a:defRPr b="1" sz="7200">
                <a:solidFill>
                  <a:srgbClr val="EE0000"/>
                </a:solidFill>
                <a:latin typeface="Overpass"/>
                <a:ea typeface="Overpass"/>
                <a:cs typeface="Overpass"/>
                <a:sym typeface="Overpass"/>
              </a:defRPr>
            </a:lvl7pPr>
            <a:lvl8pPr lvl="7" rtl="0">
              <a:spcBef>
                <a:spcPts val="0"/>
              </a:spcBef>
              <a:spcAft>
                <a:spcPts val="0"/>
              </a:spcAft>
              <a:buNone/>
              <a:defRPr b="1" sz="7200">
                <a:solidFill>
                  <a:srgbClr val="EE0000"/>
                </a:solidFill>
                <a:latin typeface="Overpass"/>
                <a:ea typeface="Overpass"/>
                <a:cs typeface="Overpass"/>
                <a:sym typeface="Overpass"/>
              </a:defRPr>
            </a:lvl8pPr>
            <a:lvl9pPr lvl="8" rtl="0">
              <a:spcBef>
                <a:spcPts val="0"/>
              </a:spcBef>
              <a:spcAft>
                <a:spcPts val="0"/>
              </a:spcAft>
              <a:buNone/>
              <a:defRPr b="1" sz="7200">
                <a:solidFill>
                  <a:srgbClr val="EE0000"/>
                </a:solidFill>
                <a:latin typeface="Overpass"/>
                <a:ea typeface="Overpass"/>
                <a:cs typeface="Overpass"/>
                <a:sym typeface="Overpass"/>
              </a:defRPr>
            </a:lvl9pPr>
          </a:lstStyle>
          <a:p/>
        </p:txBody>
      </p:sp>
      <p:cxnSp>
        <p:nvCxnSpPr>
          <p:cNvPr id="100" name="Google Shape;100;p10"/>
          <p:cNvCxnSpPr/>
          <p:nvPr/>
        </p:nvCxnSpPr>
        <p:spPr>
          <a:xfrm rot="10800000">
            <a:off x="537320" y="7681800"/>
            <a:ext cx="0" cy="547800"/>
          </a:xfrm>
          <a:prstGeom prst="straightConnector1">
            <a:avLst/>
          </a:prstGeom>
          <a:noFill/>
          <a:ln cap="flat" cmpd="sng" w="9525">
            <a:solidFill>
              <a:srgbClr val="EE0000"/>
            </a:solidFill>
            <a:prstDash val="solid"/>
            <a:round/>
            <a:headEnd len="med" w="med" type="none"/>
            <a:tailEnd len="med" w="med" type="none"/>
          </a:ln>
        </p:spPr>
      </p:cxnSp>
      <p:sp>
        <p:nvSpPr>
          <p:cNvPr id="101" name="Google Shape;101;p10"/>
          <p:cNvSpPr txBox="1"/>
          <p:nvPr>
            <p:ph idx="12" type="sldNum"/>
          </p:nvPr>
        </p:nvSpPr>
        <p:spPr>
          <a:xfrm>
            <a:off x="98370" y="7403467"/>
            <a:ext cx="878100" cy="172500"/>
          </a:xfrm>
          <a:prstGeom prst="rect">
            <a:avLst/>
          </a:prstGeom>
          <a:noFill/>
          <a:ln>
            <a:noFill/>
          </a:ln>
        </p:spPr>
        <p:txBody>
          <a:bodyPr anchorCtr="0" anchor="b" bIns="0" lIns="0" spcFirstLastPara="1" rIns="0" wrap="square" tIns="0">
            <a:noAutofit/>
          </a:bodyPr>
          <a:lstStyle>
            <a:lvl1pPr lvl="0" rtl="0" algn="ctr">
              <a:buNone/>
              <a:defRPr sz="1000">
                <a:latin typeface="Overpass"/>
                <a:ea typeface="Overpass"/>
                <a:cs typeface="Overpass"/>
                <a:sym typeface="Overpass"/>
              </a:defRPr>
            </a:lvl1pPr>
            <a:lvl2pPr lvl="1" rtl="0" algn="ctr">
              <a:buNone/>
              <a:defRPr sz="1000">
                <a:latin typeface="Overpass"/>
                <a:ea typeface="Overpass"/>
                <a:cs typeface="Overpass"/>
                <a:sym typeface="Overpass"/>
              </a:defRPr>
            </a:lvl2pPr>
            <a:lvl3pPr lvl="2" rtl="0" algn="ctr">
              <a:buNone/>
              <a:defRPr sz="1000">
                <a:latin typeface="Overpass"/>
                <a:ea typeface="Overpass"/>
                <a:cs typeface="Overpass"/>
                <a:sym typeface="Overpass"/>
              </a:defRPr>
            </a:lvl3pPr>
            <a:lvl4pPr lvl="3" rtl="0" algn="ctr">
              <a:buNone/>
              <a:defRPr sz="1000">
                <a:latin typeface="Overpass"/>
                <a:ea typeface="Overpass"/>
                <a:cs typeface="Overpass"/>
                <a:sym typeface="Overpass"/>
              </a:defRPr>
            </a:lvl4pPr>
            <a:lvl5pPr lvl="4" rtl="0" algn="ctr">
              <a:buNone/>
              <a:defRPr sz="1000">
                <a:latin typeface="Overpass"/>
                <a:ea typeface="Overpass"/>
                <a:cs typeface="Overpass"/>
                <a:sym typeface="Overpass"/>
              </a:defRPr>
            </a:lvl5pPr>
            <a:lvl6pPr lvl="5" rtl="0" algn="ctr">
              <a:buNone/>
              <a:defRPr sz="1000">
                <a:latin typeface="Overpass"/>
                <a:ea typeface="Overpass"/>
                <a:cs typeface="Overpass"/>
                <a:sym typeface="Overpass"/>
              </a:defRPr>
            </a:lvl6pPr>
            <a:lvl7pPr lvl="6" rtl="0" algn="ctr">
              <a:buNone/>
              <a:defRPr sz="1000">
                <a:latin typeface="Overpass"/>
                <a:ea typeface="Overpass"/>
                <a:cs typeface="Overpass"/>
                <a:sym typeface="Overpass"/>
              </a:defRPr>
            </a:lvl7pPr>
            <a:lvl8pPr lvl="7" rtl="0" algn="ctr">
              <a:buNone/>
              <a:defRPr sz="1000">
                <a:latin typeface="Overpass"/>
                <a:ea typeface="Overpass"/>
                <a:cs typeface="Overpass"/>
                <a:sym typeface="Overpass"/>
              </a:defRPr>
            </a:lvl8pPr>
            <a:lvl9pPr lvl="8" rtl="0" algn="ctr">
              <a:buNone/>
              <a:defRPr sz="10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cxnSp>
        <p:nvCxnSpPr>
          <p:cNvPr id="102" name="Google Shape;102;p10"/>
          <p:cNvCxnSpPr/>
          <p:nvPr/>
        </p:nvCxnSpPr>
        <p:spPr>
          <a:xfrm rot="10800000">
            <a:off x="537330" y="120"/>
            <a:ext cx="0" cy="1063800"/>
          </a:xfrm>
          <a:prstGeom prst="straightConnector1">
            <a:avLst/>
          </a:prstGeom>
          <a:noFill/>
          <a:ln cap="flat" cmpd="sng" w="9525">
            <a:solidFill>
              <a:srgbClr val="EE0000"/>
            </a:solidFill>
            <a:prstDash val="solid"/>
            <a:round/>
            <a:headEnd len="med" w="med" type="none"/>
            <a:tailEnd len="med" w="med" type="none"/>
          </a:ln>
        </p:spPr>
      </p:cxnSp>
      <p:sp>
        <p:nvSpPr>
          <p:cNvPr id="103" name="Google Shape;103;p10"/>
          <p:cNvSpPr txBox="1"/>
          <p:nvPr>
            <p:ph idx="1" type="subTitle"/>
          </p:nvPr>
        </p:nvSpPr>
        <p:spPr>
          <a:xfrm>
            <a:off x="11101740" y="2092463"/>
            <a:ext cx="2549100" cy="39708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700">
                <a:solidFill>
                  <a:srgbClr val="EBEBEB"/>
                </a:solidFill>
              </a:defRPr>
            </a:lvl1pPr>
            <a:lvl2pPr lvl="1" rtl="0">
              <a:lnSpc>
                <a:spcPct val="174000"/>
              </a:lnSpc>
              <a:spcBef>
                <a:spcPts val="0"/>
              </a:spcBef>
              <a:spcAft>
                <a:spcPts val="0"/>
              </a:spcAft>
              <a:buNone/>
              <a:defRPr sz="1700">
                <a:solidFill>
                  <a:srgbClr val="EBEBEB"/>
                </a:solidFill>
              </a:defRPr>
            </a:lvl2pPr>
            <a:lvl3pPr lvl="2" rtl="0">
              <a:lnSpc>
                <a:spcPct val="174000"/>
              </a:lnSpc>
              <a:spcBef>
                <a:spcPts val="0"/>
              </a:spcBef>
              <a:spcAft>
                <a:spcPts val="0"/>
              </a:spcAft>
              <a:buNone/>
              <a:defRPr sz="1700">
                <a:solidFill>
                  <a:srgbClr val="EBEBEB"/>
                </a:solidFill>
              </a:defRPr>
            </a:lvl3pPr>
            <a:lvl4pPr lvl="3" rtl="0">
              <a:lnSpc>
                <a:spcPct val="174000"/>
              </a:lnSpc>
              <a:spcBef>
                <a:spcPts val="0"/>
              </a:spcBef>
              <a:spcAft>
                <a:spcPts val="0"/>
              </a:spcAft>
              <a:buNone/>
              <a:defRPr sz="1700">
                <a:solidFill>
                  <a:srgbClr val="EBEBEB"/>
                </a:solidFill>
              </a:defRPr>
            </a:lvl4pPr>
            <a:lvl5pPr lvl="4" rtl="0">
              <a:lnSpc>
                <a:spcPct val="174000"/>
              </a:lnSpc>
              <a:spcBef>
                <a:spcPts val="0"/>
              </a:spcBef>
              <a:spcAft>
                <a:spcPts val="0"/>
              </a:spcAft>
              <a:buNone/>
              <a:defRPr sz="1700">
                <a:solidFill>
                  <a:srgbClr val="EBEBEB"/>
                </a:solidFill>
              </a:defRPr>
            </a:lvl5pPr>
            <a:lvl6pPr lvl="5" rtl="0">
              <a:lnSpc>
                <a:spcPct val="174000"/>
              </a:lnSpc>
              <a:spcBef>
                <a:spcPts val="0"/>
              </a:spcBef>
              <a:spcAft>
                <a:spcPts val="0"/>
              </a:spcAft>
              <a:buNone/>
              <a:defRPr sz="1700">
                <a:solidFill>
                  <a:srgbClr val="EBEBEB"/>
                </a:solidFill>
              </a:defRPr>
            </a:lvl6pPr>
            <a:lvl7pPr lvl="6" rtl="0">
              <a:lnSpc>
                <a:spcPct val="174000"/>
              </a:lnSpc>
              <a:spcBef>
                <a:spcPts val="0"/>
              </a:spcBef>
              <a:spcAft>
                <a:spcPts val="0"/>
              </a:spcAft>
              <a:buNone/>
              <a:defRPr sz="1700">
                <a:solidFill>
                  <a:srgbClr val="EBEBEB"/>
                </a:solidFill>
              </a:defRPr>
            </a:lvl7pPr>
            <a:lvl8pPr lvl="7" rtl="0">
              <a:lnSpc>
                <a:spcPct val="174000"/>
              </a:lnSpc>
              <a:spcBef>
                <a:spcPts val="0"/>
              </a:spcBef>
              <a:spcAft>
                <a:spcPts val="0"/>
              </a:spcAft>
              <a:buNone/>
              <a:defRPr sz="1700">
                <a:solidFill>
                  <a:srgbClr val="EBEBEB"/>
                </a:solidFill>
              </a:defRPr>
            </a:lvl8pPr>
            <a:lvl9pPr lvl="8" rtl="0">
              <a:lnSpc>
                <a:spcPct val="174000"/>
              </a:lnSpc>
              <a:spcBef>
                <a:spcPts val="0"/>
              </a:spcBef>
              <a:spcAft>
                <a:spcPts val="0"/>
              </a:spcAft>
              <a:buNone/>
              <a:defRPr sz="1700">
                <a:solidFill>
                  <a:srgbClr val="EBEBEB"/>
                </a:solidFill>
              </a:defRPr>
            </a:lvl9pPr>
          </a:lstStyle>
          <a:p/>
        </p:txBody>
      </p:sp>
      <p:pic>
        <p:nvPicPr>
          <p:cNvPr id="104" name="Google Shape;104;p10"/>
          <p:cNvPicPr preferRelativeResize="0"/>
          <p:nvPr/>
        </p:nvPicPr>
        <p:blipFill rotWithShape="1">
          <a:blip r:embed="rId3">
            <a:alphaModFix/>
          </a:blip>
          <a:srcRect b="317" l="0" r="0" t="327"/>
          <a:stretch/>
        </p:blipFill>
        <p:spPr>
          <a:xfrm>
            <a:off x="12853535" y="7575900"/>
            <a:ext cx="1171020" cy="273745"/>
          </a:xfrm>
          <a:prstGeom prst="rect">
            <a:avLst/>
          </a:prstGeom>
          <a:noFill/>
          <a:ln>
            <a:noFill/>
          </a:ln>
        </p:spPr>
      </p:pic>
      <p:sp>
        <p:nvSpPr>
          <p:cNvPr id="105" name="Google Shape;105;p10"/>
          <p:cNvSpPr txBox="1"/>
          <p:nvPr>
            <p:ph idx="2" type="subTitle"/>
          </p:nvPr>
        </p:nvSpPr>
        <p:spPr>
          <a:xfrm>
            <a:off x="11101740" y="2092463"/>
            <a:ext cx="2549100" cy="39708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700"/>
            </a:lvl1pPr>
            <a:lvl2pPr lvl="1" rtl="0">
              <a:lnSpc>
                <a:spcPct val="174000"/>
              </a:lnSpc>
              <a:spcBef>
                <a:spcPts val="0"/>
              </a:spcBef>
              <a:spcAft>
                <a:spcPts val="0"/>
              </a:spcAft>
              <a:buNone/>
              <a:defRPr sz="1700"/>
            </a:lvl2pPr>
            <a:lvl3pPr lvl="2" rtl="0">
              <a:lnSpc>
                <a:spcPct val="174000"/>
              </a:lnSpc>
              <a:spcBef>
                <a:spcPts val="0"/>
              </a:spcBef>
              <a:spcAft>
                <a:spcPts val="0"/>
              </a:spcAft>
              <a:buNone/>
              <a:defRPr sz="1700"/>
            </a:lvl3pPr>
            <a:lvl4pPr lvl="3" rtl="0">
              <a:lnSpc>
                <a:spcPct val="174000"/>
              </a:lnSpc>
              <a:spcBef>
                <a:spcPts val="0"/>
              </a:spcBef>
              <a:spcAft>
                <a:spcPts val="0"/>
              </a:spcAft>
              <a:buNone/>
              <a:defRPr sz="1700"/>
            </a:lvl4pPr>
            <a:lvl5pPr lvl="4" rtl="0">
              <a:lnSpc>
                <a:spcPct val="174000"/>
              </a:lnSpc>
              <a:spcBef>
                <a:spcPts val="0"/>
              </a:spcBef>
              <a:spcAft>
                <a:spcPts val="0"/>
              </a:spcAft>
              <a:buNone/>
              <a:defRPr sz="1700"/>
            </a:lvl5pPr>
            <a:lvl6pPr lvl="5" rtl="0">
              <a:lnSpc>
                <a:spcPct val="174000"/>
              </a:lnSpc>
              <a:spcBef>
                <a:spcPts val="0"/>
              </a:spcBef>
              <a:spcAft>
                <a:spcPts val="0"/>
              </a:spcAft>
              <a:buNone/>
              <a:defRPr sz="1700"/>
            </a:lvl6pPr>
            <a:lvl7pPr lvl="6" rtl="0">
              <a:lnSpc>
                <a:spcPct val="174000"/>
              </a:lnSpc>
              <a:spcBef>
                <a:spcPts val="0"/>
              </a:spcBef>
              <a:spcAft>
                <a:spcPts val="0"/>
              </a:spcAft>
              <a:buNone/>
              <a:defRPr sz="1700"/>
            </a:lvl7pPr>
            <a:lvl8pPr lvl="7" rtl="0">
              <a:lnSpc>
                <a:spcPct val="174000"/>
              </a:lnSpc>
              <a:spcBef>
                <a:spcPts val="0"/>
              </a:spcBef>
              <a:spcAft>
                <a:spcPts val="0"/>
              </a:spcAft>
              <a:buNone/>
              <a:defRPr sz="1700"/>
            </a:lvl8pPr>
            <a:lvl9pPr lvl="8" rtl="0">
              <a:lnSpc>
                <a:spcPct val="174000"/>
              </a:lnSpc>
              <a:spcBef>
                <a:spcPts val="0"/>
              </a:spcBef>
              <a:spcAft>
                <a:spcPts val="0"/>
              </a:spcAft>
              <a:buNone/>
              <a:defRPr sz="1700"/>
            </a:lvl9pPr>
          </a:lstStyle>
          <a:p/>
        </p:txBody>
      </p:sp>
      <p:sp>
        <p:nvSpPr>
          <p:cNvPr id="106" name="Google Shape;106;p10"/>
          <p:cNvSpPr txBox="1"/>
          <p:nvPr/>
        </p:nvSpPr>
        <p:spPr>
          <a:xfrm>
            <a:off x="761160" y="408763"/>
            <a:ext cx="3533400" cy="273600"/>
          </a:xfrm>
          <a:prstGeom prst="rect">
            <a:avLst/>
          </a:prstGeom>
          <a:noFill/>
          <a:ln>
            <a:noFill/>
          </a:ln>
        </p:spPr>
        <p:txBody>
          <a:bodyPr anchorCtr="0" anchor="t" bIns="109700" lIns="109700" spcFirstLastPara="1" rIns="109700" wrap="square" tIns="109700">
            <a:noAutofit/>
          </a:bodyPr>
          <a:lstStyle/>
          <a:p>
            <a:pPr indent="0" lvl="0" marL="0" rtl="0" algn="l">
              <a:spcBef>
                <a:spcPts val="0"/>
              </a:spcBef>
              <a:spcAft>
                <a:spcPts val="0"/>
              </a:spcAft>
              <a:buNone/>
            </a:pPr>
            <a:r>
              <a:rPr b="1" lang="en" sz="1000">
                <a:latin typeface="Overpass"/>
                <a:ea typeface="Overpass"/>
                <a:cs typeface="Overpass"/>
                <a:sym typeface="Overpass"/>
              </a:rPr>
              <a:t>2019 RED HAT TECH EXCHANGE</a:t>
            </a:r>
            <a:endParaRPr b="1" sz="1000">
              <a:latin typeface="Overpass"/>
              <a:ea typeface="Overpass"/>
              <a:cs typeface="Overpass"/>
              <a:sym typeface="Overpas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98720" y="712040"/>
            <a:ext cx="13632900" cy="916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4100"/>
              <a:buFont typeface="Overpass"/>
              <a:buNone/>
              <a:defRPr sz="4100">
                <a:solidFill>
                  <a:schemeClr val="dk1"/>
                </a:solidFill>
                <a:latin typeface="Overpass"/>
                <a:ea typeface="Overpass"/>
                <a:cs typeface="Overpass"/>
                <a:sym typeface="Overpass"/>
              </a:defRPr>
            </a:lvl1pPr>
            <a:lvl2pPr lvl="1" rtl="0">
              <a:spcBef>
                <a:spcPts val="0"/>
              </a:spcBef>
              <a:spcAft>
                <a:spcPts val="0"/>
              </a:spcAft>
              <a:buClr>
                <a:schemeClr val="dk1"/>
              </a:buClr>
              <a:buSzPts val="4100"/>
              <a:buFont typeface="Overpass"/>
              <a:buNone/>
              <a:defRPr sz="4100">
                <a:solidFill>
                  <a:schemeClr val="dk1"/>
                </a:solidFill>
                <a:latin typeface="Overpass"/>
                <a:ea typeface="Overpass"/>
                <a:cs typeface="Overpass"/>
                <a:sym typeface="Overpass"/>
              </a:defRPr>
            </a:lvl2pPr>
            <a:lvl3pPr lvl="2" rtl="0">
              <a:spcBef>
                <a:spcPts val="0"/>
              </a:spcBef>
              <a:spcAft>
                <a:spcPts val="0"/>
              </a:spcAft>
              <a:buClr>
                <a:schemeClr val="dk1"/>
              </a:buClr>
              <a:buSzPts val="4100"/>
              <a:buFont typeface="Overpass"/>
              <a:buNone/>
              <a:defRPr sz="4100">
                <a:solidFill>
                  <a:schemeClr val="dk1"/>
                </a:solidFill>
                <a:latin typeface="Overpass"/>
                <a:ea typeface="Overpass"/>
                <a:cs typeface="Overpass"/>
                <a:sym typeface="Overpass"/>
              </a:defRPr>
            </a:lvl3pPr>
            <a:lvl4pPr lvl="3" rtl="0">
              <a:spcBef>
                <a:spcPts val="0"/>
              </a:spcBef>
              <a:spcAft>
                <a:spcPts val="0"/>
              </a:spcAft>
              <a:buClr>
                <a:schemeClr val="dk1"/>
              </a:buClr>
              <a:buSzPts val="4100"/>
              <a:buFont typeface="Overpass"/>
              <a:buNone/>
              <a:defRPr sz="4100">
                <a:solidFill>
                  <a:schemeClr val="dk1"/>
                </a:solidFill>
                <a:latin typeface="Overpass"/>
                <a:ea typeface="Overpass"/>
                <a:cs typeface="Overpass"/>
                <a:sym typeface="Overpass"/>
              </a:defRPr>
            </a:lvl4pPr>
            <a:lvl5pPr lvl="4" rtl="0">
              <a:spcBef>
                <a:spcPts val="0"/>
              </a:spcBef>
              <a:spcAft>
                <a:spcPts val="0"/>
              </a:spcAft>
              <a:buClr>
                <a:schemeClr val="dk1"/>
              </a:buClr>
              <a:buSzPts val="4100"/>
              <a:buFont typeface="Overpass"/>
              <a:buNone/>
              <a:defRPr sz="4100">
                <a:solidFill>
                  <a:schemeClr val="dk1"/>
                </a:solidFill>
                <a:latin typeface="Overpass"/>
                <a:ea typeface="Overpass"/>
                <a:cs typeface="Overpass"/>
                <a:sym typeface="Overpass"/>
              </a:defRPr>
            </a:lvl5pPr>
            <a:lvl6pPr lvl="5" rtl="0">
              <a:spcBef>
                <a:spcPts val="0"/>
              </a:spcBef>
              <a:spcAft>
                <a:spcPts val="0"/>
              </a:spcAft>
              <a:buClr>
                <a:schemeClr val="dk1"/>
              </a:buClr>
              <a:buSzPts val="4100"/>
              <a:buFont typeface="Overpass"/>
              <a:buNone/>
              <a:defRPr sz="4100">
                <a:solidFill>
                  <a:schemeClr val="dk1"/>
                </a:solidFill>
                <a:latin typeface="Overpass"/>
                <a:ea typeface="Overpass"/>
                <a:cs typeface="Overpass"/>
                <a:sym typeface="Overpass"/>
              </a:defRPr>
            </a:lvl6pPr>
            <a:lvl7pPr lvl="6" rtl="0">
              <a:spcBef>
                <a:spcPts val="0"/>
              </a:spcBef>
              <a:spcAft>
                <a:spcPts val="0"/>
              </a:spcAft>
              <a:buClr>
                <a:schemeClr val="dk1"/>
              </a:buClr>
              <a:buSzPts val="4100"/>
              <a:buFont typeface="Overpass"/>
              <a:buNone/>
              <a:defRPr sz="4100">
                <a:solidFill>
                  <a:schemeClr val="dk1"/>
                </a:solidFill>
                <a:latin typeface="Overpass"/>
                <a:ea typeface="Overpass"/>
                <a:cs typeface="Overpass"/>
                <a:sym typeface="Overpass"/>
              </a:defRPr>
            </a:lvl7pPr>
            <a:lvl8pPr lvl="7" rtl="0">
              <a:spcBef>
                <a:spcPts val="0"/>
              </a:spcBef>
              <a:spcAft>
                <a:spcPts val="0"/>
              </a:spcAft>
              <a:buClr>
                <a:schemeClr val="dk1"/>
              </a:buClr>
              <a:buSzPts val="4100"/>
              <a:buFont typeface="Overpass"/>
              <a:buNone/>
              <a:defRPr sz="4100">
                <a:solidFill>
                  <a:schemeClr val="dk1"/>
                </a:solidFill>
                <a:latin typeface="Overpass"/>
                <a:ea typeface="Overpass"/>
                <a:cs typeface="Overpass"/>
                <a:sym typeface="Overpass"/>
              </a:defRPr>
            </a:lvl8pPr>
            <a:lvl9pPr lvl="8" rtl="0">
              <a:spcBef>
                <a:spcPts val="0"/>
              </a:spcBef>
              <a:spcAft>
                <a:spcPts val="0"/>
              </a:spcAft>
              <a:buClr>
                <a:schemeClr val="dk1"/>
              </a:buClr>
              <a:buSzPts val="4100"/>
              <a:buFont typeface="Overpass"/>
              <a:buNone/>
              <a:defRPr sz="4100">
                <a:solidFill>
                  <a:schemeClr val="dk1"/>
                </a:solidFill>
                <a:latin typeface="Overpass"/>
                <a:ea typeface="Overpass"/>
                <a:cs typeface="Overpass"/>
                <a:sym typeface="Overpass"/>
              </a:defRPr>
            </a:lvl9pPr>
          </a:lstStyle>
          <a:p/>
        </p:txBody>
      </p:sp>
      <p:sp>
        <p:nvSpPr>
          <p:cNvPr id="7" name="Google Shape;7;p1"/>
          <p:cNvSpPr txBox="1"/>
          <p:nvPr>
            <p:ph idx="1" type="body"/>
          </p:nvPr>
        </p:nvSpPr>
        <p:spPr>
          <a:xfrm>
            <a:off x="498720" y="1843960"/>
            <a:ext cx="13632900" cy="5466300"/>
          </a:xfrm>
          <a:prstGeom prst="rect">
            <a:avLst/>
          </a:prstGeom>
          <a:noFill/>
          <a:ln>
            <a:noFill/>
          </a:ln>
        </p:spPr>
        <p:txBody>
          <a:bodyPr anchorCtr="0" anchor="t" bIns="0" lIns="0" spcFirstLastPara="1" rIns="0" wrap="square" tIns="0">
            <a:noAutofit/>
          </a:bodyPr>
          <a:lstStyle>
            <a:lvl1pPr indent="-387350" lvl="0" marL="457200" rtl="0">
              <a:lnSpc>
                <a:spcPct val="115000"/>
              </a:lnSpc>
              <a:spcBef>
                <a:spcPts val="0"/>
              </a:spcBef>
              <a:spcAft>
                <a:spcPts val="0"/>
              </a:spcAft>
              <a:buSzPts val="2500"/>
              <a:buFont typeface="Overpass"/>
              <a:buChar char="●"/>
              <a:defRPr sz="2500">
                <a:latin typeface="Overpass"/>
                <a:ea typeface="Overpass"/>
                <a:cs typeface="Overpass"/>
                <a:sym typeface="Overpass"/>
              </a:defRPr>
            </a:lvl1pPr>
            <a:lvl2pPr indent="-349250" lvl="1" marL="914400" rtl="0">
              <a:lnSpc>
                <a:spcPct val="115000"/>
              </a:lnSpc>
              <a:spcBef>
                <a:spcPts val="2500"/>
              </a:spcBef>
              <a:spcAft>
                <a:spcPts val="0"/>
              </a:spcAft>
              <a:buSzPts val="1900"/>
              <a:buFont typeface="Overpass"/>
              <a:buChar char="○"/>
              <a:defRPr sz="1900">
                <a:latin typeface="Overpass"/>
                <a:ea typeface="Overpass"/>
                <a:cs typeface="Overpass"/>
                <a:sym typeface="Overpass"/>
              </a:defRPr>
            </a:lvl2pPr>
            <a:lvl3pPr indent="-349250" lvl="2" marL="1371600" rtl="0">
              <a:lnSpc>
                <a:spcPct val="115000"/>
              </a:lnSpc>
              <a:spcBef>
                <a:spcPts val="2500"/>
              </a:spcBef>
              <a:spcAft>
                <a:spcPts val="0"/>
              </a:spcAft>
              <a:buSzPts val="1900"/>
              <a:buFont typeface="Overpass"/>
              <a:buChar char="■"/>
              <a:defRPr sz="1900">
                <a:latin typeface="Overpass"/>
                <a:ea typeface="Overpass"/>
                <a:cs typeface="Overpass"/>
                <a:sym typeface="Overpass"/>
              </a:defRPr>
            </a:lvl3pPr>
            <a:lvl4pPr indent="-349250" lvl="3" marL="1828800" rtl="0">
              <a:lnSpc>
                <a:spcPct val="115000"/>
              </a:lnSpc>
              <a:spcBef>
                <a:spcPts val="2500"/>
              </a:spcBef>
              <a:spcAft>
                <a:spcPts val="0"/>
              </a:spcAft>
              <a:buSzPts val="1900"/>
              <a:buFont typeface="Overpass"/>
              <a:buChar char="●"/>
              <a:defRPr sz="1900">
                <a:latin typeface="Overpass"/>
                <a:ea typeface="Overpass"/>
                <a:cs typeface="Overpass"/>
                <a:sym typeface="Overpass"/>
              </a:defRPr>
            </a:lvl4pPr>
            <a:lvl5pPr indent="-349250" lvl="4" marL="2286000" rtl="0">
              <a:lnSpc>
                <a:spcPct val="115000"/>
              </a:lnSpc>
              <a:spcBef>
                <a:spcPts val="2500"/>
              </a:spcBef>
              <a:spcAft>
                <a:spcPts val="0"/>
              </a:spcAft>
              <a:buSzPts val="1900"/>
              <a:buFont typeface="Overpass"/>
              <a:buChar char="○"/>
              <a:defRPr sz="1900">
                <a:latin typeface="Overpass"/>
                <a:ea typeface="Overpass"/>
                <a:cs typeface="Overpass"/>
                <a:sym typeface="Overpass"/>
              </a:defRPr>
            </a:lvl5pPr>
            <a:lvl6pPr indent="-349250" lvl="5" marL="2743200" rtl="0">
              <a:lnSpc>
                <a:spcPct val="115000"/>
              </a:lnSpc>
              <a:spcBef>
                <a:spcPts val="2500"/>
              </a:spcBef>
              <a:spcAft>
                <a:spcPts val="0"/>
              </a:spcAft>
              <a:buSzPts val="1900"/>
              <a:buFont typeface="Overpass"/>
              <a:buChar char="■"/>
              <a:defRPr sz="1900">
                <a:latin typeface="Overpass"/>
                <a:ea typeface="Overpass"/>
                <a:cs typeface="Overpass"/>
                <a:sym typeface="Overpass"/>
              </a:defRPr>
            </a:lvl6pPr>
            <a:lvl7pPr indent="-349250" lvl="6" marL="3200400" rtl="0">
              <a:lnSpc>
                <a:spcPct val="115000"/>
              </a:lnSpc>
              <a:spcBef>
                <a:spcPts val="2500"/>
              </a:spcBef>
              <a:spcAft>
                <a:spcPts val="0"/>
              </a:spcAft>
              <a:buSzPts val="1900"/>
              <a:buFont typeface="Overpass"/>
              <a:buChar char="●"/>
              <a:defRPr sz="1900">
                <a:latin typeface="Overpass"/>
                <a:ea typeface="Overpass"/>
                <a:cs typeface="Overpass"/>
                <a:sym typeface="Overpass"/>
              </a:defRPr>
            </a:lvl7pPr>
            <a:lvl8pPr indent="-349250" lvl="7" marL="3657600" rtl="0">
              <a:lnSpc>
                <a:spcPct val="115000"/>
              </a:lnSpc>
              <a:spcBef>
                <a:spcPts val="2500"/>
              </a:spcBef>
              <a:spcAft>
                <a:spcPts val="0"/>
              </a:spcAft>
              <a:buSzPts val="1900"/>
              <a:buFont typeface="Overpass"/>
              <a:buChar char="○"/>
              <a:defRPr sz="1900">
                <a:latin typeface="Overpass"/>
                <a:ea typeface="Overpass"/>
                <a:cs typeface="Overpass"/>
                <a:sym typeface="Overpass"/>
              </a:defRPr>
            </a:lvl8pPr>
            <a:lvl9pPr indent="-349250" lvl="8" marL="4114800" rtl="0">
              <a:lnSpc>
                <a:spcPct val="115000"/>
              </a:lnSpc>
              <a:spcBef>
                <a:spcPts val="2500"/>
              </a:spcBef>
              <a:spcAft>
                <a:spcPts val="2500"/>
              </a:spcAft>
              <a:buSzPts val="1900"/>
              <a:buFont typeface="Overpass"/>
              <a:buChar char="■"/>
              <a:defRPr sz="1900">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8.png"/><Relationship Id="rId8"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0.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0" Type="http://schemas.openxmlformats.org/officeDocument/2006/relationships/hyperlink" Target="https://docs.openshift.com/container-platform/4.4/cli_reference/tkn_cli/installing-tkn.html" TargetMode="External"/><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s://access.redhat.com/documentation/en-us/openshift_container_platform/4.4/html/pipelines/index" TargetMode="External"/><Relationship Id="rId4" Type="http://schemas.openxmlformats.org/officeDocument/2006/relationships/hyperlink" Target="https://access.redhat.com/documentation/en-us/openshift_container_platform/4.4/html/pipelines/index" TargetMode="External"/><Relationship Id="rId9" Type="http://schemas.openxmlformats.org/officeDocument/2006/relationships/hyperlink" Target="https://github.com/tektoncd/pipeline/tree/master/docs" TargetMode="External"/><Relationship Id="rId5" Type="http://schemas.openxmlformats.org/officeDocument/2006/relationships/hyperlink" Target="https://docs.openshift.com/container-platform/4.4/pipelines/op-release-notes.html" TargetMode="External"/><Relationship Id="rId6" Type="http://schemas.openxmlformats.org/officeDocument/2006/relationships/hyperlink" Target="https://github.com/openshift/pipelines-tutorial" TargetMode="External"/><Relationship Id="rId7" Type="http://schemas.openxmlformats.org/officeDocument/2006/relationships/hyperlink" Target="https://learn.openshift.com/middleware/pipelines/" TargetMode="External"/><Relationship Id="rId8" Type="http://schemas.openxmlformats.org/officeDocument/2006/relationships/hyperlink" Target="https://github.com/openshift/pipelines-catalo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23.png"/><Relationship Id="rId7" Type="http://schemas.openxmlformats.org/officeDocument/2006/relationships/image" Target="../media/image25.png"/><Relationship Id="rId8"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23.png"/><Relationship Id="rId7"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3" name="Google Shape;163;p18"/>
          <p:cNvSpPr txBox="1"/>
          <p:nvPr>
            <p:ph type="title"/>
          </p:nvPr>
        </p:nvSpPr>
        <p:spPr>
          <a:xfrm>
            <a:off x="6792625" y="2839518"/>
            <a:ext cx="6883500" cy="114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OpenShift Pipelines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7"/>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32" name="Google Shape;332;p27"/>
          <p:cNvSpPr txBox="1"/>
          <p:nvPr>
            <p:ph type="title"/>
          </p:nvPr>
        </p:nvSpPr>
        <p:spPr>
          <a:xfrm>
            <a:off x="6808925" y="2721545"/>
            <a:ext cx="6044700" cy="250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is OpenShift</a:t>
            </a:r>
            <a:endParaRPr/>
          </a:p>
          <a:p>
            <a:pPr indent="0" lvl="0" marL="0" rtl="0" algn="l">
              <a:spcBef>
                <a:spcPts val="0"/>
              </a:spcBef>
              <a:spcAft>
                <a:spcPts val="0"/>
              </a:spcAft>
              <a:buNone/>
            </a:pPr>
            <a:r>
              <a:rPr lang="en"/>
              <a:t>Pipelines?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8"/>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38" name="Google Shape;338;p28"/>
          <p:cNvSpPr txBox="1"/>
          <p:nvPr/>
        </p:nvSpPr>
        <p:spPr>
          <a:xfrm>
            <a:off x="2286100" y="6797274"/>
            <a:ext cx="10750200" cy="813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verpass"/>
                <a:ea typeface="Overpass"/>
                <a:cs typeface="Overpass"/>
                <a:sym typeface="Overpass"/>
              </a:rPr>
              <a:t>Governed by the Continuous Delivery Foundation</a:t>
            </a:r>
            <a:endParaRPr sz="1800">
              <a:latin typeface="Overpass"/>
              <a:ea typeface="Overpass"/>
              <a:cs typeface="Overpass"/>
              <a:sym typeface="Overpass"/>
            </a:endParaRPr>
          </a:p>
          <a:p>
            <a:pPr indent="0" lvl="0" marL="0" rtl="0" algn="ctr">
              <a:lnSpc>
                <a:spcPct val="115000"/>
              </a:lnSpc>
              <a:spcBef>
                <a:spcPts val="0"/>
              </a:spcBef>
              <a:spcAft>
                <a:spcPts val="0"/>
              </a:spcAft>
              <a:buNone/>
            </a:pPr>
            <a:r>
              <a:rPr lang="en" sz="1800">
                <a:solidFill>
                  <a:srgbClr val="674EA7"/>
                </a:solidFill>
                <a:latin typeface="Overpass"/>
                <a:ea typeface="Overpass"/>
                <a:cs typeface="Overpass"/>
                <a:sym typeface="Overpass"/>
              </a:rPr>
              <a:t>Contributions from Google, Red Hat, Cloudbees, IBM, Pivotal and many more</a:t>
            </a:r>
            <a:endParaRPr sz="1800">
              <a:latin typeface="Overpass"/>
              <a:ea typeface="Overpass"/>
              <a:cs typeface="Overpass"/>
              <a:sym typeface="Overpass"/>
            </a:endParaRPr>
          </a:p>
        </p:txBody>
      </p:sp>
      <p:sp>
        <p:nvSpPr>
          <p:cNvPr id="339" name="Google Shape;339;p28"/>
          <p:cNvSpPr txBox="1"/>
          <p:nvPr/>
        </p:nvSpPr>
        <p:spPr>
          <a:xfrm>
            <a:off x="1888125" y="3352125"/>
            <a:ext cx="11904300" cy="13257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000">
                <a:latin typeface="Overpass"/>
                <a:ea typeface="Overpass"/>
                <a:cs typeface="Overpass"/>
                <a:sym typeface="Overpass"/>
              </a:rPr>
              <a:t>An open-source project for providing a  set of shared and standard components for building Kubernetes-style CI/CD systems</a:t>
            </a:r>
            <a:endParaRPr sz="3000">
              <a:latin typeface="Overpass"/>
              <a:ea typeface="Overpass"/>
              <a:cs typeface="Overpass"/>
              <a:sym typeface="Overpass"/>
            </a:endParaRPr>
          </a:p>
        </p:txBody>
      </p:sp>
      <p:pic>
        <p:nvPicPr>
          <p:cNvPr id="340" name="Google Shape;340;p28"/>
          <p:cNvPicPr preferRelativeResize="0"/>
          <p:nvPr/>
        </p:nvPicPr>
        <p:blipFill>
          <a:blip r:embed="rId3">
            <a:alphaModFix/>
          </a:blip>
          <a:stretch>
            <a:fillRect/>
          </a:stretch>
        </p:blipFill>
        <p:spPr>
          <a:xfrm>
            <a:off x="4500991" y="781300"/>
            <a:ext cx="6005939" cy="1925272"/>
          </a:xfrm>
          <a:prstGeom prst="rect">
            <a:avLst/>
          </a:prstGeom>
          <a:noFill/>
          <a:ln>
            <a:noFill/>
          </a:ln>
        </p:spPr>
      </p:pic>
      <p:pic>
        <p:nvPicPr>
          <p:cNvPr id="341" name="Google Shape;341;p28"/>
          <p:cNvPicPr preferRelativeResize="0"/>
          <p:nvPr/>
        </p:nvPicPr>
        <p:blipFill>
          <a:blip r:embed="rId4">
            <a:alphaModFix/>
          </a:blip>
          <a:stretch>
            <a:fillRect/>
          </a:stretch>
        </p:blipFill>
        <p:spPr>
          <a:xfrm>
            <a:off x="6458678" y="4897827"/>
            <a:ext cx="2354525" cy="1774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9"/>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47" name="Google Shape;347;p29"/>
          <p:cNvSpPr txBox="1"/>
          <p:nvPr/>
        </p:nvSpPr>
        <p:spPr>
          <a:xfrm>
            <a:off x="8863728" y="6184750"/>
            <a:ext cx="4597500" cy="8130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sz="1600">
                <a:latin typeface="Overpass"/>
                <a:ea typeface="Overpass"/>
                <a:cs typeface="Overpass"/>
                <a:sym typeface="Overpass"/>
              </a:rPr>
              <a:t>A CI/CD experience integrated with OpenShift, developer tools and IDE extensions</a:t>
            </a:r>
            <a:endParaRPr sz="1600">
              <a:latin typeface="Overpass"/>
              <a:ea typeface="Overpass"/>
              <a:cs typeface="Overpass"/>
              <a:sym typeface="Overpass"/>
            </a:endParaRPr>
          </a:p>
        </p:txBody>
      </p:sp>
      <p:sp>
        <p:nvSpPr>
          <p:cNvPr id="348" name="Google Shape;348;p29"/>
          <p:cNvSpPr txBox="1"/>
          <p:nvPr/>
        </p:nvSpPr>
        <p:spPr>
          <a:xfrm>
            <a:off x="8863915" y="5681968"/>
            <a:ext cx="4569000" cy="4494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2000">
                <a:solidFill>
                  <a:srgbClr val="EE0000"/>
                </a:solidFill>
                <a:latin typeface="Overpass"/>
                <a:ea typeface="Overpass"/>
                <a:cs typeface="Overpass"/>
                <a:sym typeface="Overpass"/>
              </a:rPr>
              <a:t>Integration with OpenShift and Tooling</a:t>
            </a:r>
            <a:endParaRPr baseline="30000" sz="2000">
              <a:solidFill>
                <a:srgbClr val="EE0000"/>
              </a:solidFill>
              <a:latin typeface="Overpass"/>
              <a:ea typeface="Overpass"/>
              <a:cs typeface="Overpass"/>
              <a:sym typeface="Overpass"/>
            </a:endParaRPr>
          </a:p>
        </p:txBody>
      </p:sp>
      <p:sp>
        <p:nvSpPr>
          <p:cNvPr id="349" name="Google Shape;349;p29"/>
          <p:cNvSpPr txBox="1"/>
          <p:nvPr/>
        </p:nvSpPr>
        <p:spPr>
          <a:xfrm>
            <a:off x="8863728" y="4739855"/>
            <a:ext cx="4597500" cy="8130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sz="1600">
                <a:latin typeface="Overpass"/>
                <a:ea typeface="Overpass"/>
                <a:cs typeface="Overpass"/>
                <a:sym typeface="Overpass"/>
              </a:rPr>
              <a:t>Deploy applications to multiple platforms like serverless, virtual machines and Kubernetes</a:t>
            </a:r>
            <a:endParaRPr sz="1600">
              <a:latin typeface="Overpass"/>
              <a:ea typeface="Overpass"/>
              <a:cs typeface="Overpass"/>
              <a:sym typeface="Overpass"/>
            </a:endParaRPr>
          </a:p>
        </p:txBody>
      </p:sp>
      <p:sp>
        <p:nvSpPr>
          <p:cNvPr id="350" name="Google Shape;350;p29"/>
          <p:cNvSpPr txBox="1"/>
          <p:nvPr/>
        </p:nvSpPr>
        <p:spPr>
          <a:xfrm>
            <a:off x="8863898" y="2737575"/>
            <a:ext cx="4831200" cy="4494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2000">
                <a:solidFill>
                  <a:srgbClr val="EE0000"/>
                </a:solidFill>
                <a:latin typeface="Overpass"/>
                <a:ea typeface="Overpass"/>
                <a:cs typeface="Overpass"/>
                <a:sym typeface="Overpass"/>
              </a:rPr>
              <a:t>Build images with Kubernetes tools</a:t>
            </a:r>
            <a:endParaRPr sz="2000">
              <a:solidFill>
                <a:srgbClr val="EE0000"/>
              </a:solidFill>
              <a:latin typeface="Overpass"/>
              <a:ea typeface="Overpass"/>
              <a:cs typeface="Overpass"/>
              <a:sym typeface="Overpass"/>
            </a:endParaRPr>
          </a:p>
        </p:txBody>
      </p:sp>
      <p:sp>
        <p:nvSpPr>
          <p:cNvPr id="351" name="Google Shape;351;p29"/>
          <p:cNvSpPr txBox="1"/>
          <p:nvPr/>
        </p:nvSpPr>
        <p:spPr>
          <a:xfrm>
            <a:off x="2600577" y="4739855"/>
            <a:ext cx="4729200" cy="8130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sz="1600">
                <a:latin typeface="Overpass"/>
                <a:ea typeface="Overpass"/>
                <a:cs typeface="Overpass"/>
                <a:sym typeface="Overpass"/>
              </a:rPr>
              <a:t>Scale pipeline executions on-demand with containers on Kubernetes</a:t>
            </a:r>
            <a:endParaRPr sz="1600">
              <a:latin typeface="Overpass"/>
              <a:ea typeface="Overpass"/>
              <a:cs typeface="Overpass"/>
              <a:sym typeface="Overpass"/>
            </a:endParaRPr>
          </a:p>
        </p:txBody>
      </p:sp>
      <p:sp>
        <p:nvSpPr>
          <p:cNvPr id="352" name="Google Shape;352;p29"/>
          <p:cNvSpPr txBox="1"/>
          <p:nvPr/>
        </p:nvSpPr>
        <p:spPr>
          <a:xfrm>
            <a:off x="951850" y="1250800"/>
            <a:ext cx="12553800" cy="1146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3200">
                <a:latin typeface="Overpass"/>
                <a:ea typeface="Overpass"/>
                <a:cs typeface="Overpass"/>
                <a:sym typeface="Overpass"/>
              </a:rPr>
              <a:t>OpenShift Pipelines</a:t>
            </a:r>
            <a:br>
              <a:rPr lang="en" sz="3000">
                <a:latin typeface="Overpass"/>
                <a:ea typeface="Overpass"/>
                <a:cs typeface="Overpass"/>
                <a:sym typeface="Overpass"/>
              </a:rPr>
            </a:br>
            <a:r>
              <a:rPr lang="en" sz="2400">
                <a:latin typeface="Overpass"/>
                <a:ea typeface="Overpass"/>
                <a:cs typeface="Overpass"/>
                <a:sym typeface="Overpass"/>
              </a:rPr>
              <a:t>a Cloud-Native CI/CD Experience on OpenShift</a:t>
            </a:r>
            <a:endParaRPr sz="2400">
              <a:latin typeface="Overpass"/>
              <a:ea typeface="Overpass"/>
              <a:cs typeface="Overpass"/>
              <a:sym typeface="Overpass"/>
            </a:endParaRPr>
          </a:p>
        </p:txBody>
      </p:sp>
      <p:sp>
        <p:nvSpPr>
          <p:cNvPr id="353" name="Google Shape;353;p29"/>
          <p:cNvSpPr txBox="1"/>
          <p:nvPr/>
        </p:nvSpPr>
        <p:spPr>
          <a:xfrm>
            <a:off x="2600779" y="2737575"/>
            <a:ext cx="4303200" cy="4494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2000">
                <a:solidFill>
                  <a:srgbClr val="EE0000"/>
                </a:solidFill>
                <a:latin typeface="Overpass"/>
                <a:ea typeface="Overpass"/>
                <a:cs typeface="Overpass"/>
                <a:sym typeface="Overpass"/>
              </a:rPr>
              <a:t>Standard Kubernetes-style pipelines </a:t>
            </a:r>
            <a:endParaRPr sz="2000">
              <a:solidFill>
                <a:srgbClr val="EE0000"/>
              </a:solidFill>
              <a:latin typeface="Overpass"/>
              <a:ea typeface="Overpass"/>
              <a:cs typeface="Overpass"/>
              <a:sym typeface="Overpass"/>
            </a:endParaRPr>
          </a:p>
        </p:txBody>
      </p:sp>
      <p:sp>
        <p:nvSpPr>
          <p:cNvPr id="354" name="Google Shape;354;p29"/>
          <p:cNvSpPr txBox="1"/>
          <p:nvPr/>
        </p:nvSpPr>
        <p:spPr>
          <a:xfrm>
            <a:off x="2600577" y="3240361"/>
            <a:ext cx="4729200" cy="9102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sz="1600">
                <a:latin typeface="Overpass"/>
                <a:ea typeface="Overpass"/>
                <a:cs typeface="Overpass"/>
                <a:sym typeface="Overpass"/>
              </a:rPr>
              <a:t>Declarative pipelines with standard Kubernetes custom resources (CRDs) based on Tekton</a:t>
            </a:r>
            <a:r>
              <a:rPr baseline="30000" lang="en" sz="1600">
                <a:latin typeface="Overpass"/>
                <a:ea typeface="Overpass"/>
                <a:cs typeface="Overpass"/>
                <a:sym typeface="Overpass"/>
              </a:rPr>
              <a:t>*</a:t>
            </a:r>
            <a:endParaRPr sz="1600">
              <a:latin typeface="Overpass"/>
              <a:ea typeface="Overpass"/>
              <a:cs typeface="Overpass"/>
              <a:sym typeface="Overpass"/>
            </a:endParaRPr>
          </a:p>
        </p:txBody>
      </p:sp>
      <p:sp>
        <p:nvSpPr>
          <p:cNvPr id="355" name="Google Shape;355;p29"/>
          <p:cNvSpPr txBox="1"/>
          <p:nvPr/>
        </p:nvSpPr>
        <p:spPr>
          <a:xfrm>
            <a:off x="2600780" y="4237074"/>
            <a:ext cx="4729200" cy="4494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2000">
                <a:solidFill>
                  <a:srgbClr val="EE0000"/>
                </a:solidFill>
                <a:latin typeface="Overpass"/>
                <a:ea typeface="Overpass"/>
                <a:cs typeface="Overpass"/>
                <a:sym typeface="Overpass"/>
              </a:rPr>
              <a:t>Run pipelines in containers</a:t>
            </a:r>
            <a:endParaRPr sz="2000">
              <a:solidFill>
                <a:srgbClr val="EE0000"/>
              </a:solidFill>
              <a:latin typeface="Overpass"/>
              <a:ea typeface="Overpass"/>
              <a:cs typeface="Overpass"/>
              <a:sym typeface="Overpass"/>
            </a:endParaRPr>
          </a:p>
        </p:txBody>
      </p:sp>
      <p:sp>
        <p:nvSpPr>
          <p:cNvPr id="356" name="Google Shape;356;p29"/>
          <p:cNvSpPr txBox="1"/>
          <p:nvPr/>
        </p:nvSpPr>
        <p:spPr>
          <a:xfrm>
            <a:off x="8863734" y="3240361"/>
            <a:ext cx="4597500" cy="9102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sz="1600">
                <a:latin typeface="Overpass"/>
                <a:ea typeface="Overpass"/>
                <a:cs typeface="Overpass"/>
                <a:sym typeface="Overpass"/>
              </a:rPr>
              <a:t>Use tools of your choice (source-to-image, buildah, kaniko, jib, etc) for building container images</a:t>
            </a:r>
            <a:endParaRPr sz="1600">
              <a:latin typeface="Overpass"/>
              <a:ea typeface="Overpass"/>
              <a:cs typeface="Overpass"/>
              <a:sym typeface="Overpass"/>
            </a:endParaRPr>
          </a:p>
        </p:txBody>
      </p:sp>
      <p:sp>
        <p:nvSpPr>
          <p:cNvPr id="357" name="Google Shape;357;p29"/>
          <p:cNvSpPr txBox="1"/>
          <p:nvPr/>
        </p:nvSpPr>
        <p:spPr>
          <a:xfrm>
            <a:off x="8863915" y="4237074"/>
            <a:ext cx="4569000" cy="4494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2000">
                <a:solidFill>
                  <a:srgbClr val="EE0000"/>
                </a:solidFill>
                <a:latin typeface="Overpass"/>
                <a:ea typeface="Overpass"/>
                <a:cs typeface="Overpass"/>
                <a:sym typeface="Overpass"/>
              </a:rPr>
              <a:t>Deploy to multiple platforms</a:t>
            </a:r>
            <a:endParaRPr sz="2000">
              <a:solidFill>
                <a:srgbClr val="EE0000"/>
              </a:solidFill>
              <a:latin typeface="Overpass"/>
              <a:ea typeface="Overpass"/>
              <a:cs typeface="Overpass"/>
              <a:sym typeface="Overpass"/>
            </a:endParaRPr>
          </a:p>
        </p:txBody>
      </p:sp>
      <p:sp>
        <p:nvSpPr>
          <p:cNvPr id="358" name="Google Shape;358;p29"/>
          <p:cNvSpPr txBox="1"/>
          <p:nvPr/>
        </p:nvSpPr>
        <p:spPr>
          <a:xfrm>
            <a:off x="2600577" y="6184750"/>
            <a:ext cx="4729200" cy="8130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sz="1600">
                <a:latin typeface="Overpass"/>
                <a:ea typeface="Overpass"/>
                <a:cs typeface="Overpass"/>
                <a:sym typeface="Overpass"/>
              </a:rPr>
              <a:t>Run and manage pipelines with an interactive command-line tool</a:t>
            </a:r>
            <a:endParaRPr sz="1600">
              <a:latin typeface="Overpass"/>
              <a:ea typeface="Overpass"/>
              <a:cs typeface="Overpass"/>
              <a:sym typeface="Overpass"/>
            </a:endParaRPr>
          </a:p>
        </p:txBody>
      </p:sp>
      <p:sp>
        <p:nvSpPr>
          <p:cNvPr id="359" name="Google Shape;359;p29"/>
          <p:cNvSpPr txBox="1"/>
          <p:nvPr/>
        </p:nvSpPr>
        <p:spPr>
          <a:xfrm>
            <a:off x="2600780" y="5681969"/>
            <a:ext cx="4729200" cy="4494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2000">
                <a:solidFill>
                  <a:srgbClr val="EE0000"/>
                </a:solidFill>
                <a:latin typeface="Overpass"/>
                <a:ea typeface="Overpass"/>
                <a:cs typeface="Overpass"/>
                <a:sym typeface="Overpass"/>
              </a:rPr>
              <a:t>Powerful command-line tool</a:t>
            </a:r>
            <a:endParaRPr sz="2000">
              <a:solidFill>
                <a:srgbClr val="EE0000"/>
              </a:solidFill>
              <a:latin typeface="Overpass"/>
              <a:ea typeface="Overpass"/>
              <a:cs typeface="Overpass"/>
              <a:sym typeface="Overpass"/>
            </a:endParaRPr>
          </a:p>
        </p:txBody>
      </p:sp>
      <p:sp>
        <p:nvSpPr>
          <p:cNvPr id="360" name="Google Shape;360;p29"/>
          <p:cNvSpPr/>
          <p:nvPr/>
        </p:nvSpPr>
        <p:spPr>
          <a:xfrm>
            <a:off x="1392502" y="2861748"/>
            <a:ext cx="1003800" cy="10038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9"/>
          <p:cNvSpPr/>
          <p:nvPr/>
        </p:nvSpPr>
        <p:spPr>
          <a:xfrm>
            <a:off x="1392502" y="4353772"/>
            <a:ext cx="1003800" cy="10038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9"/>
          <p:cNvSpPr/>
          <p:nvPr/>
        </p:nvSpPr>
        <p:spPr>
          <a:xfrm>
            <a:off x="1392502" y="5818692"/>
            <a:ext cx="1003800" cy="10038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p:nvPr/>
        </p:nvSpPr>
        <p:spPr>
          <a:xfrm>
            <a:off x="7666342" y="2843799"/>
            <a:ext cx="1003800" cy="10038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p:nvPr/>
        </p:nvSpPr>
        <p:spPr>
          <a:xfrm>
            <a:off x="7666342" y="4353772"/>
            <a:ext cx="1003800" cy="10038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p:nvPr/>
        </p:nvSpPr>
        <p:spPr>
          <a:xfrm>
            <a:off x="7666342" y="5836640"/>
            <a:ext cx="1003800" cy="10038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29"/>
          <p:cNvPicPr preferRelativeResize="0"/>
          <p:nvPr/>
        </p:nvPicPr>
        <p:blipFill>
          <a:blip r:embed="rId3">
            <a:alphaModFix/>
          </a:blip>
          <a:stretch>
            <a:fillRect/>
          </a:stretch>
        </p:blipFill>
        <p:spPr>
          <a:xfrm>
            <a:off x="1604802" y="3047905"/>
            <a:ext cx="603406" cy="603410"/>
          </a:xfrm>
          <a:prstGeom prst="rect">
            <a:avLst/>
          </a:prstGeom>
          <a:noFill/>
          <a:ln>
            <a:noFill/>
          </a:ln>
        </p:spPr>
      </p:pic>
      <p:pic>
        <p:nvPicPr>
          <p:cNvPr id="367" name="Google Shape;367;p29"/>
          <p:cNvPicPr preferRelativeResize="0"/>
          <p:nvPr/>
        </p:nvPicPr>
        <p:blipFill>
          <a:blip r:embed="rId4">
            <a:alphaModFix/>
          </a:blip>
          <a:stretch>
            <a:fillRect/>
          </a:stretch>
        </p:blipFill>
        <p:spPr>
          <a:xfrm>
            <a:off x="1531697" y="4514937"/>
            <a:ext cx="690210" cy="690212"/>
          </a:xfrm>
          <a:prstGeom prst="rect">
            <a:avLst/>
          </a:prstGeom>
          <a:noFill/>
          <a:ln>
            <a:noFill/>
          </a:ln>
        </p:spPr>
      </p:pic>
      <p:pic>
        <p:nvPicPr>
          <p:cNvPr id="368" name="Google Shape;368;p29"/>
          <p:cNvPicPr preferRelativeResize="0"/>
          <p:nvPr/>
        </p:nvPicPr>
        <p:blipFill>
          <a:blip r:embed="rId5">
            <a:alphaModFix/>
          </a:blip>
          <a:stretch>
            <a:fillRect/>
          </a:stretch>
        </p:blipFill>
        <p:spPr>
          <a:xfrm>
            <a:off x="1659387" y="6086852"/>
            <a:ext cx="467075" cy="467075"/>
          </a:xfrm>
          <a:prstGeom prst="rect">
            <a:avLst/>
          </a:prstGeom>
          <a:noFill/>
          <a:ln>
            <a:noFill/>
          </a:ln>
        </p:spPr>
      </p:pic>
      <p:pic>
        <p:nvPicPr>
          <p:cNvPr id="369" name="Google Shape;369;p29"/>
          <p:cNvPicPr preferRelativeResize="0"/>
          <p:nvPr/>
        </p:nvPicPr>
        <p:blipFill>
          <a:blip r:embed="rId6">
            <a:alphaModFix/>
          </a:blip>
          <a:stretch>
            <a:fillRect/>
          </a:stretch>
        </p:blipFill>
        <p:spPr>
          <a:xfrm>
            <a:off x="7894982" y="3097652"/>
            <a:ext cx="590837" cy="455498"/>
          </a:xfrm>
          <a:prstGeom prst="rect">
            <a:avLst/>
          </a:prstGeom>
          <a:noFill/>
          <a:ln>
            <a:noFill/>
          </a:ln>
        </p:spPr>
      </p:pic>
      <p:pic>
        <p:nvPicPr>
          <p:cNvPr id="370" name="Google Shape;370;p29"/>
          <p:cNvPicPr preferRelativeResize="0"/>
          <p:nvPr/>
        </p:nvPicPr>
        <p:blipFill>
          <a:blip r:embed="rId7">
            <a:alphaModFix/>
          </a:blip>
          <a:stretch>
            <a:fillRect/>
          </a:stretch>
        </p:blipFill>
        <p:spPr>
          <a:xfrm>
            <a:off x="7873895" y="4638695"/>
            <a:ext cx="616375" cy="442411"/>
          </a:xfrm>
          <a:prstGeom prst="rect">
            <a:avLst/>
          </a:prstGeom>
          <a:noFill/>
          <a:ln>
            <a:noFill/>
          </a:ln>
        </p:spPr>
      </p:pic>
      <p:pic>
        <p:nvPicPr>
          <p:cNvPr id="371" name="Google Shape;371;p29"/>
          <p:cNvPicPr preferRelativeResize="0"/>
          <p:nvPr/>
        </p:nvPicPr>
        <p:blipFill>
          <a:blip r:embed="rId8">
            <a:alphaModFix/>
          </a:blip>
          <a:stretch>
            <a:fillRect/>
          </a:stretch>
        </p:blipFill>
        <p:spPr>
          <a:xfrm>
            <a:off x="7932822" y="6084843"/>
            <a:ext cx="508925" cy="506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0"/>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77" name="Google Shape;377;p30"/>
          <p:cNvSpPr txBox="1"/>
          <p:nvPr/>
        </p:nvSpPr>
        <p:spPr>
          <a:xfrm>
            <a:off x="2971800" y="946000"/>
            <a:ext cx="8686800" cy="967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000">
                <a:solidFill>
                  <a:srgbClr val="000000"/>
                </a:solidFill>
                <a:latin typeface="Overpass"/>
                <a:ea typeface="Overpass"/>
                <a:cs typeface="Overpass"/>
                <a:sym typeface="Overpass"/>
              </a:rPr>
              <a:t>OpenShift Pipelines Architecture</a:t>
            </a:r>
            <a:endParaRPr sz="3000">
              <a:latin typeface="Overpass"/>
              <a:ea typeface="Overpass"/>
              <a:cs typeface="Overpass"/>
              <a:sym typeface="Overpass"/>
            </a:endParaRPr>
          </a:p>
        </p:txBody>
      </p:sp>
      <p:sp>
        <p:nvSpPr>
          <p:cNvPr id="378" name="Google Shape;378;p30"/>
          <p:cNvSpPr/>
          <p:nvPr/>
        </p:nvSpPr>
        <p:spPr>
          <a:xfrm>
            <a:off x="4593550" y="5817375"/>
            <a:ext cx="7275600" cy="5598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OpenShift</a:t>
            </a:r>
            <a:endParaRPr>
              <a:solidFill>
                <a:srgbClr val="FFFFFF"/>
              </a:solidFill>
              <a:latin typeface="Overpass"/>
              <a:ea typeface="Overpass"/>
              <a:cs typeface="Overpass"/>
              <a:sym typeface="Overpass"/>
            </a:endParaRPr>
          </a:p>
        </p:txBody>
      </p:sp>
      <p:sp>
        <p:nvSpPr>
          <p:cNvPr id="379" name="Google Shape;379;p30"/>
          <p:cNvSpPr/>
          <p:nvPr/>
        </p:nvSpPr>
        <p:spPr>
          <a:xfrm>
            <a:off x="4593550" y="2786850"/>
            <a:ext cx="1757100" cy="559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Dev Console</a:t>
            </a:r>
            <a:endParaRPr sz="1100">
              <a:solidFill>
                <a:srgbClr val="FFFFFF"/>
              </a:solidFill>
              <a:latin typeface="Overpass"/>
              <a:ea typeface="Overpass"/>
              <a:cs typeface="Overpass"/>
              <a:sym typeface="Overpass"/>
            </a:endParaRPr>
          </a:p>
        </p:txBody>
      </p:sp>
      <p:sp>
        <p:nvSpPr>
          <p:cNvPr id="380" name="Google Shape;380;p30"/>
          <p:cNvSpPr/>
          <p:nvPr/>
        </p:nvSpPr>
        <p:spPr>
          <a:xfrm>
            <a:off x="4593745" y="3970897"/>
            <a:ext cx="7275600" cy="1728000"/>
          </a:xfrm>
          <a:prstGeom prst="rect">
            <a:avLst/>
          </a:prstGeom>
          <a:solidFill>
            <a:srgbClr val="351C75"/>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OpenShift Pipelines</a:t>
            </a:r>
            <a:endParaRPr sz="16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6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600">
              <a:solidFill>
                <a:srgbClr val="FFFFFF"/>
              </a:solidFill>
              <a:latin typeface="Overpass"/>
              <a:ea typeface="Overpass"/>
              <a:cs typeface="Overpass"/>
              <a:sym typeface="Overpass"/>
            </a:endParaRPr>
          </a:p>
        </p:txBody>
      </p:sp>
      <p:sp>
        <p:nvSpPr>
          <p:cNvPr id="381" name="Google Shape;381;p30"/>
          <p:cNvSpPr/>
          <p:nvPr/>
        </p:nvSpPr>
        <p:spPr>
          <a:xfrm>
            <a:off x="6433067" y="2786850"/>
            <a:ext cx="1757100" cy="559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Tekton CLI</a:t>
            </a:r>
            <a:endParaRPr sz="1100">
              <a:solidFill>
                <a:srgbClr val="FFFFFF"/>
              </a:solidFill>
              <a:latin typeface="Overpass"/>
              <a:ea typeface="Overpass"/>
              <a:cs typeface="Overpass"/>
              <a:sym typeface="Overpass"/>
            </a:endParaRPr>
          </a:p>
        </p:txBody>
      </p:sp>
      <p:sp>
        <p:nvSpPr>
          <p:cNvPr id="382" name="Google Shape;382;p30"/>
          <p:cNvSpPr txBox="1"/>
          <p:nvPr/>
        </p:nvSpPr>
        <p:spPr>
          <a:xfrm>
            <a:off x="3154525" y="5633734"/>
            <a:ext cx="1582500" cy="8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Kubernetes</a:t>
            </a:r>
            <a:endParaRPr>
              <a:latin typeface="Overpass"/>
              <a:ea typeface="Overpass"/>
              <a:cs typeface="Overpass"/>
              <a:sym typeface="Overpass"/>
            </a:endParaRPr>
          </a:p>
        </p:txBody>
      </p:sp>
      <p:sp>
        <p:nvSpPr>
          <p:cNvPr id="383" name="Google Shape;383;p30"/>
          <p:cNvSpPr txBox="1"/>
          <p:nvPr/>
        </p:nvSpPr>
        <p:spPr>
          <a:xfrm>
            <a:off x="3154525" y="4301842"/>
            <a:ext cx="1277100" cy="93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CI/CD</a:t>
            </a:r>
            <a:endParaRPr>
              <a:latin typeface="Overpass"/>
              <a:ea typeface="Overpass"/>
              <a:cs typeface="Overpass"/>
              <a:sym typeface="Overpass"/>
            </a:endParaRPr>
          </a:p>
          <a:p>
            <a:pPr indent="0" lvl="0" marL="0" rtl="0" algn="l">
              <a:spcBef>
                <a:spcPts val="0"/>
              </a:spcBef>
              <a:spcAft>
                <a:spcPts val="0"/>
              </a:spcAft>
              <a:buNone/>
            </a:pPr>
            <a:r>
              <a:rPr lang="en">
                <a:latin typeface="Overpass"/>
                <a:ea typeface="Overpass"/>
                <a:cs typeface="Overpass"/>
                <a:sym typeface="Overpass"/>
              </a:rPr>
              <a:t>Core</a:t>
            </a:r>
            <a:endParaRPr>
              <a:latin typeface="Overpass"/>
              <a:ea typeface="Overpass"/>
              <a:cs typeface="Overpass"/>
              <a:sym typeface="Overpass"/>
            </a:endParaRPr>
          </a:p>
        </p:txBody>
      </p:sp>
      <p:sp>
        <p:nvSpPr>
          <p:cNvPr id="384" name="Google Shape;384;p30"/>
          <p:cNvSpPr txBox="1"/>
          <p:nvPr/>
        </p:nvSpPr>
        <p:spPr>
          <a:xfrm>
            <a:off x="3154525" y="2792300"/>
            <a:ext cx="1096200" cy="62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Developer Tools</a:t>
            </a:r>
            <a:endParaRPr>
              <a:latin typeface="Overpass"/>
              <a:ea typeface="Overpass"/>
              <a:cs typeface="Overpass"/>
              <a:sym typeface="Overpass"/>
            </a:endParaRPr>
          </a:p>
        </p:txBody>
      </p:sp>
      <p:sp>
        <p:nvSpPr>
          <p:cNvPr id="385" name="Google Shape;385;p30"/>
          <p:cNvSpPr/>
          <p:nvPr/>
        </p:nvSpPr>
        <p:spPr>
          <a:xfrm>
            <a:off x="8272583" y="2786850"/>
            <a:ext cx="1757100" cy="559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CodeReady Workspaces</a:t>
            </a:r>
            <a:endParaRPr sz="1100">
              <a:solidFill>
                <a:srgbClr val="FFFFFF"/>
              </a:solidFill>
              <a:latin typeface="Overpass"/>
              <a:ea typeface="Overpass"/>
              <a:cs typeface="Overpass"/>
              <a:sym typeface="Overpass"/>
            </a:endParaRPr>
          </a:p>
          <a:p>
            <a:pPr indent="0" lvl="0" marL="0" rtl="0" algn="ctr">
              <a:spcBef>
                <a:spcPts val="0"/>
              </a:spcBef>
              <a:spcAft>
                <a:spcPts val="0"/>
              </a:spcAft>
              <a:buNone/>
            </a:pPr>
            <a:r>
              <a:rPr lang="en" sz="1100">
                <a:solidFill>
                  <a:srgbClr val="FFFFFF"/>
                </a:solidFill>
                <a:latin typeface="Overpass"/>
                <a:ea typeface="Overpass"/>
                <a:cs typeface="Overpass"/>
                <a:sym typeface="Overpass"/>
              </a:rPr>
              <a:t>(Eclipse Che)</a:t>
            </a:r>
            <a:endParaRPr sz="1100">
              <a:solidFill>
                <a:srgbClr val="FFFFFF"/>
              </a:solidFill>
              <a:latin typeface="Overpass"/>
              <a:ea typeface="Overpass"/>
              <a:cs typeface="Overpass"/>
              <a:sym typeface="Overpass"/>
            </a:endParaRPr>
          </a:p>
        </p:txBody>
      </p:sp>
      <p:sp>
        <p:nvSpPr>
          <p:cNvPr id="386" name="Google Shape;386;p30"/>
          <p:cNvSpPr/>
          <p:nvPr/>
        </p:nvSpPr>
        <p:spPr>
          <a:xfrm>
            <a:off x="4856137" y="5042876"/>
            <a:ext cx="6747300" cy="4041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Tekton Core</a:t>
            </a:r>
            <a:endParaRPr sz="1200">
              <a:solidFill>
                <a:srgbClr val="FFFFFF"/>
              </a:solidFill>
              <a:latin typeface="Overpass"/>
              <a:ea typeface="Overpass"/>
              <a:cs typeface="Overpass"/>
              <a:sym typeface="Overpass"/>
            </a:endParaRPr>
          </a:p>
        </p:txBody>
      </p:sp>
      <p:sp>
        <p:nvSpPr>
          <p:cNvPr id="387" name="Google Shape;387;p30"/>
          <p:cNvSpPr/>
          <p:nvPr/>
        </p:nvSpPr>
        <p:spPr>
          <a:xfrm>
            <a:off x="8274788" y="4539650"/>
            <a:ext cx="1629900" cy="4041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Integrations</a:t>
            </a:r>
            <a:endParaRPr sz="1200">
              <a:solidFill>
                <a:srgbClr val="FFFFFF"/>
              </a:solidFill>
              <a:latin typeface="Overpass"/>
              <a:ea typeface="Overpass"/>
              <a:cs typeface="Overpass"/>
              <a:sym typeface="Overpass"/>
            </a:endParaRPr>
          </a:p>
        </p:txBody>
      </p:sp>
      <p:sp>
        <p:nvSpPr>
          <p:cNvPr id="388" name="Google Shape;388;p30"/>
          <p:cNvSpPr/>
          <p:nvPr/>
        </p:nvSpPr>
        <p:spPr>
          <a:xfrm>
            <a:off x="6562658" y="4539650"/>
            <a:ext cx="1629900" cy="4041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Extensions</a:t>
            </a:r>
            <a:endParaRPr sz="1200">
              <a:solidFill>
                <a:srgbClr val="FFFFFF"/>
              </a:solidFill>
              <a:latin typeface="Overpass"/>
              <a:ea typeface="Overpass"/>
              <a:cs typeface="Overpass"/>
              <a:sym typeface="Overpass"/>
            </a:endParaRPr>
          </a:p>
        </p:txBody>
      </p:sp>
      <p:sp>
        <p:nvSpPr>
          <p:cNvPr id="389" name="Google Shape;389;p30"/>
          <p:cNvSpPr/>
          <p:nvPr/>
        </p:nvSpPr>
        <p:spPr>
          <a:xfrm>
            <a:off x="4856100" y="4539650"/>
            <a:ext cx="1629900" cy="4041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Operator</a:t>
            </a:r>
            <a:endParaRPr sz="1200">
              <a:solidFill>
                <a:srgbClr val="FFFFFF"/>
              </a:solidFill>
              <a:latin typeface="Overpass"/>
              <a:ea typeface="Overpass"/>
              <a:cs typeface="Overpass"/>
              <a:sym typeface="Overpass"/>
            </a:endParaRPr>
          </a:p>
        </p:txBody>
      </p:sp>
      <p:cxnSp>
        <p:nvCxnSpPr>
          <p:cNvPr id="390" name="Google Shape;390;p30"/>
          <p:cNvCxnSpPr>
            <a:stCxn id="379" idx="2"/>
            <a:endCxn id="380" idx="0"/>
          </p:cNvCxnSpPr>
          <p:nvPr/>
        </p:nvCxnSpPr>
        <p:spPr>
          <a:xfrm flipH="1" rot="-5400000">
            <a:off x="6539650" y="2279100"/>
            <a:ext cx="624300" cy="2759400"/>
          </a:xfrm>
          <a:prstGeom prst="bentConnector3">
            <a:avLst>
              <a:gd fmla="val 49996" name="adj1"/>
            </a:avLst>
          </a:prstGeom>
          <a:noFill/>
          <a:ln cap="flat" cmpd="sng" w="9525">
            <a:solidFill>
              <a:srgbClr val="38761D"/>
            </a:solidFill>
            <a:prstDash val="dot"/>
            <a:round/>
            <a:headEnd len="med" w="med" type="none"/>
            <a:tailEnd len="med" w="med" type="none"/>
          </a:ln>
        </p:spPr>
      </p:cxnSp>
      <p:sp>
        <p:nvSpPr>
          <p:cNvPr id="391" name="Google Shape;391;p30"/>
          <p:cNvSpPr/>
          <p:nvPr/>
        </p:nvSpPr>
        <p:spPr>
          <a:xfrm>
            <a:off x="8293275" y="3754478"/>
            <a:ext cx="113184" cy="148176"/>
          </a:xfrm>
          <a:prstGeom prst="lightningBol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761D"/>
              </a:solidFill>
            </a:endParaRPr>
          </a:p>
        </p:txBody>
      </p:sp>
      <p:sp>
        <p:nvSpPr>
          <p:cNvPr id="392" name="Google Shape;392;p30"/>
          <p:cNvSpPr txBox="1"/>
          <p:nvPr/>
        </p:nvSpPr>
        <p:spPr>
          <a:xfrm>
            <a:off x="8358547" y="3652480"/>
            <a:ext cx="7401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Overpass"/>
                <a:ea typeface="Overpass"/>
                <a:cs typeface="Overpass"/>
                <a:sym typeface="Overpass"/>
              </a:rPr>
              <a:t>API</a:t>
            </a:r>
            <a:endParaRPr sz="1000">
              <a:solidFill>
                <a:srgbClr val="38761D"/>
              </a:solidFill>
              <a:latin typeface="Overpass"/>
              <a:ea typeface="Overpass"/>
              <a:cs typeface="Overpass"/>
              <a:sym typeface="Overpass"/>
            </a:endParaRPr>
          </a:p>
        </p:txBody>
      </p:sp>
      <p:cxnSp>
        <p:nvCxnSpPr>
          <p:cNvPr id="393" name="Google Shape;393;p30"/>
          <p:cNvCxnSpPr>
            <a:stCxn id="381" idx="2"/>
          </p:cNvCxnSpPr>
          <p:nvPr/>
        </p:nvCxnSpPr>
        <p:spPr>
          <a:xfrm>
            <a:off x="7311617" y="3346650"/>
            <a:ext cx="0" cy="312600"/>
          </a:xfrm>
          <a:prstGeom prst="straightConnector1">
            <a:avLst/>
          </a:prstGeom>
          <a:noFill/>
          <a:ln cap="flat" cmpd="sng" w="9525">
            <a:solidFill>
              <a:srgbClr val="38761D"/>
            </a:solidFill>
            <a:prstDash val="dot"/>
            <a:round/>
            <a:headEnd len="med" w="med" type="none"/>
            <a:tailEnd len="med" w="med" type="none"/>
          </a:ln>
        </p:spPr>
      </p:cxnSp>
      <p:cxnSp>
        <p:nvCxnSpPr>
          <p:cNvPr id="394" name="Google Shape;394;p30"/>
          <p:cNvCxnSpPr>
            <a:stCxn id="385" idx="2"/>
            <a:endCxn id="380" idx="0"/>
          </p:cNvCxnSpPr>
          <p:nvPr/>
        </p:nvCxnSpPr>
        <p:spPr>
          <a:xfrm rot="5400000">
            <a:off x="8379233" y="3199050"/>
            <a:ext cx="624300" cy="919500"/>
          </a:xfrm>
          <a:prstGeom prst="bentConnector3">
            <a:avLst>
              <a:gd fmla="val 49996" name="adj1"/>
            </a:avLst>
          </a:prstGeom>
          <a:noFill/>
          <a:ln cap="flat" cmpd="sng" w="9525">
            <a:solidFill>
              <a:srgbClr val="38761D"/>
            </a:solidFill>
            <a:prstDash val="dot"/>
            <a:round/>
            <a:headEnd len="med" w="med" type="none"/>
            <a:tailEnd len="med" w="med" type="none"/>
          </a:ln>
        </p:spPr>
      </p:cxnSp>
      <p:sp>
        <p:nvSpPr>
          <p:cNvPr id="395" name="Google Shape;395;p30"/>
          <p:cNvSpPr/>
          <p:nvPr/>
        </p:nvSpPr>
        <p:spPr>
          <a:xfrm>
            <a:off x="10112100" y="2786850"/>
            <a:ext cx="1757100" cy="559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Visual Studio Code</a:t>
            </a:r>
            <a:endParaRPr sz="1100">
              <a:solidFill>
                <a:srgbClr val="FFFFFF"/>
              </a:solidFill>
              <a:latin typeface="Overpass"/>
              <a:ea typeface="Overpass"/>
              <a:cs typeface="Overpass"/>
              <a:sym typeface="Overpass"/>
            </a:endParaRPr>
          </a:p>
        </p:txBody>
      </p:sp>
      <p:cxnSp>
        <p:nvCxnSpPr>
          <p:cNvPr id="396" name="Google Shape;396;p30"/>
          <p:cNvCxnSpPr>
            <a:stCxn id="395" idx="2"/>
            <a:endCxn id="380" idx="0"/>
          </p:cNvCxnSpPr>
          <p:nvPr/>
        </p:nvCxnSpPr>
        <p:spPr>
          <a:xfrm rot="5400000">
            <a:off x="9298950" y="2279250"/>
            <a:ext cx="624300" cy="2759100"/>
          </a:xfrm>
          <a:prstGeom prst="bentConnector3">
            <a:avLst>
              <a:gd fmla="val 49996" name="adj1"/>
            </a:avLst>
          </a:prstGeom>
          <a:noFill/>
          <a:ln cap="flat" cmpd="sng" w="9525">
            <a:solidFill>
              <a:srgbClr val="38761D"/>
            </a:solidFill>
            <a:prstDash val="dot"/>
            <a:round/>
            <a:headEnd len="med" w="med" type="none"/>
            <a:tailEnd len="med" w="med" type="none"/>
          </a:ln>
        </p:spPr>
      </p:cxnSp>
      <p:sp>
        <p:nvSpPr>
          <p:cNvPr id="397" name="Google Shape;397;p30"/>
          <p:cNvSpPr/>
          <p:nvPr/>
        </p:nvSpPr>
        <p:spPr>
          <a:xfrm>
            <a:off x="9973414" y="4539650"/>
            <a:ext cx="1629900" cy="4041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Tasks</a:t>
            </a:r>
            <a:endParaRPr sz="1200">
              <a:solidFill>
                <a:srgbClr val="FFFFFF"/>
              </a:solidFill>
              <a:latin typeface="Overpass"/>
              <a:ea typeface="Overpass"/>
              <a:cs typeface="Overpass"/>
              <a:sym typeface="Overpas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1"/>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03" name="Google Shape;403;p31"/>
          <p:cNvSpPr txBox="1"/>
          <p:nvPr>
            <p:ph type="title"/>
          </p:nvPr>
        </p:nvSpPr>
        <p:spPr>
          <a:xfrm>
            <a:off x="6808925" y="2721545"/>
            <a:ext cx="6044700" cy="250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Tekton</a:t>
            </a:r>
            <a:br>
              <a:rPr lang="en"/>
            </a:br>
            <a:r>
              <a:rPr lang="en"/>
              <a:t>Deep-Dive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2"/>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09" name="Google Shape;409;p32"/>
          <p:cNvSpPr txBox="1"/>
          <p:nvPr/>
        </p:nvSpPr>
        <p:spPr>
          <a:xfrm>
            <a:off x="2971800" y="946000"/>
            <a:ext cx="8686800" cy="967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000">
                <a:latin typeface="Overpass"/>
                <a:ea typeface="Overpass"/>
                <a:cs typeface="Overpass"/>
                <a:sym typeface="Overpass"/>
              </a:rPr>
              <a:t>OpenShift Pipelines Architecture</a:t>
            </a:r>
            <a:endParaRPr sz="3000">
              <a:latin typeface="Overpass"/>
              <a:ea typeface="Overpass"/>
              <a:cs typeface="Overpass"/>
              <a:sym typeface="Overpass"/>
            </a:endParaRPr>
          </a:p>
        </p:txBody>
      </p:sp>
      <p:sp>
        <p:nvSpPr>
          <p:cNvPr id="410" name="Google Shape;410;p32"/>
          <p:cNvSpPr/>
          <p:nvPr/>
        </p:nvSpPr>
        <p:spPr>
          <a:xfrm>
            <a:off x="9040002" y="3678864"/>
            <a:ext cx="1257000" cy="1317300"/>
          </a:xfrm>
          <a:prstGeom prst="ellipse">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p:nvPr/>
        </p:nvSpPr>
        <p:spPr>
          <a:xfrm>
            <a:off x="5479105" y="5667519"/>
            <a:ext cx="2017500" cy="556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Overpass"/>
              <a:ea typeface="Overpass"/>
              <a:cs typeface="Overpass"/>
              <a:sym typeface="Overpass"/>
            </a:endParaRPr>
          </a:p>
        </p:txBody>
      </p:sp>
      <p:sp>
        <p:nvSpPr>
          <p:cNvPr id="412" name="Google Shape;412;p32"/>
          <p:cNvSpPr/>
          <p:nvPr/>
        </p:nvSpPr>
        <p:spPr>
          <a:xfrm>
            <a:off x="5570168" y="5593055"/>
            <a:ext cx="2017500" cy="5568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PipelineResource</a:t>
            </a:r>
            <a:endParaRPr>
              <a:solidFill>
                <a:srgbClr val="FFFFFF"/>
              </a:solidFill>
              <a:latin typeface="Overpass"/>
              <a:ea typeface="Overpass"/>
              <a:cs typeface="Overpass"/>
              <a:sym typeface="Overpass"/>
            </a:endParaRPr>
          </a:p>
        </p:txBody>
      </p:sp>
      <p:cxnSp>
        <p:nvCxnSpPr>
          <p:cNvPr id="413" name="Google Shape;413;p32"/>
          <p:cNvCxnSpPr>
            <a:stCxn id="412" idx="0"/>
            <a:endCxn id="414" idx="2"/>
          </p:cNvCxnSpPr>
          <p:nvPr/>
        </p:nvCxnSpPr>
        <p:spPr>
          <a:xfrm rot="10800000">
            <a:off x="6578918" y="5010755"/>
            <a:ext cx="0" cy="582300"/>
          </a:xfrm>
          <a:prstGeom prst="straightConnector1">
            <a:avLst/>
          </a:prstGeom>
          <a:noFill/>
          <a:ln cap="flat" cmpd="sng" w="9525">
            <a:solidFill>
              <a:srgbClr val="434343"/>
            </a:solidFill>
            <a:prstDash val="dot"/>
            <a:round/>
            <a:headEnd len="med" w="med" type="none"/>
            <a:tailEnd len="med" w="med" type="none"/>
          </a:ln>
        </p:spPr>
      </p:cxnSp>
      <p:sp>
        <p:nvSpPr>
          <p:cNvPr id="415" name="Google Shape;415;p32"/>
          <p:cNvSpPr/>
          <p:nvPr/>
        </p:nvSpPr>
        <p:spPr>
          <a:xfrm>
            <a:off x="1522750" y="3799377"/>
            <a:ext cx="2805300" cy="1211400"/>
          </a:xfrm>
          <a:prstGeom prst="rect">
            <a:avLst/>
          </a:prstGeom>
          <a:solidFill>
            <a:srgbClr val="674EA7"/>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Overpass"/>
                <a:ea typeface="Overpass"/>
                <a:cs typeface="Overpass"/>
                <a:sym typeface="Overpass"/>
              </a:rPr>
              <a:t>Pipeline</a:t>
            </a:r>
            <a:endParaRPr>
              <a:solidFill>
                <a:srgbClr val="FFFFFF"/>
              </a:solidFill>
              <a:latin typeface="Overpass"/>
              <a:ea typeface="Overpass"/>
              <a:cs typeface="Overpass"/>
              <a:sym typeface="Overpass"/>
            </a:endParaRPr>
          </a:p>
        </p:txBody>
      </p:sp>
      <p:sp>
        <p:nvSpPr>
          <p:cNvPr id="416" name="Google Shape;416;p32"/>
          <p:cNvSpPr/>
          <p:nvPr/>
        </p:nvSpPr>
        <p:spPr>
          <a:xfrm>
            <a:off x="1685154" y="4388478"/>
            <a:ext cx="1098900" cy="45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Task</a:t>
            </a:r>
            <a:endParaRPr>
              <a:solidFill>
                <a:srgbClr val="674EA7"/>
              </a:solidFill>
              <a:latin typeface="Overpass"/>
              <a:ea typeface="Overpass"/>
              <a:cs typeface="Overpass"/>
              <a:sym typeface="Overpass"/>
            </a:endParaRPr>
          </a:p>
        </p:txBody>
      </p:sp>
      <p:sp>
        <p:nvSpPr>
          <p:cNvPr id="417" name="Google Shape;417;p32"/>
          <p:cNvSpPr/>
          <p:nvPr/>
        </p:nvSpPr>
        <p:spPr>
          <a:xfrm>
            <a:off x="3021717" y="4388478"/>
            <a:ext cx="1098900" cy="45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Task</a:t>
            </a:r>
            <a:endParaRPr>
              <a:solidFill>
                <a:srgbClr val="674EA7"/>
              </a:solidFill>
              <a:latin typeface="Overpass"/>
              <a:ea typeface="Overpass"/>
              <a:cs typeface="Overpass"/>
              <a:sym typeface="Overpass"/>
            </a:endParaRPr>
          </a:p>
        </p:txBody>
      </p:sp>
      <p:sp>
        <p:nvSpPr>
          <p:cNvPr id="418" name="Google Shape;418;p32"/>
          <p:cNvSpPr txBox="1"/>
          <p:nvPr/>
        </p:nvSpPr>
        <p:spPr>
          <a:xfrm>
            <a:off x="1564133" y="2600353"/>
            <a:ext cx="2398500" cy="67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Define pipeline</a:t>
            </a:r>
            <a:endParaRPr sz="1800">
              <a:latin typeface="Overpass"/>
              <a:ea typeface="Overpass"/>
              <a:cs typeface="Overpass"/>
              <a:sym typeface="Overpass"/>
            </a:endParaRPr>
          </a:p>
        </p:txBody>
      </p:sp>
      <p:sp>
        <p:nvSpPr>
          <p:cNvPr id="419" name="Google Shape;419;p32"/>
          <p:cNvSpPr txBox="1"/>
          <p:nvPr/>
        </p:nvSpPr>
        <p:spPr>
          <a:xfrm>
            <a:off x="8277311" y="2600337"/>
            <a:ext cx="2952600" cy="67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Run pipelines</a:t>
            </a:r>
            <a:endParaRPr sz="1800">
              <a:latin typeface="Overpass"/>
              <a:ea typeface="Overpass"/>
              <a:cs typeface="Overpass"/>
              <a:sym typeface="Overpass"/>
            </a:endParaRPr>
          </a:p>
        </p:txBody>
      </p:sp>
      <p:sp>
        <p:nvSpPr>
          <p:cNvPr id="420" name="Google Shape;420;p32"/>
          <p:cNvSpPr txBox="1"/>
          <p:nvPr/>
        </p:nvSpPr>
        <p:spPr>
          <a:xfrm>
            <a:off x="8541144" y="5143491"/>
            <a:ext cx="2258100" cy="79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Pipeline Controllers</a:t>
            </a:r>
            <a:endParaRPr sz="1200">
              <a:latin typeface="Overpass"/>
              <a:ea typeface="Overpass"/>
              <a:cs typeface="Overpass"/>
              <a:sym typeface="Overpass"/>
            </a:endParaRPr>
          </a:p>
          <a:p>
            <a:pPr indent="0" lvl="0" marL="0" rtl="0" algn="ctr">
              <a:spcBef>
                <a:spcPts val="0"/>
              </a:spcBef>
              <a:spcAft>
                <a:spcPts val="0"/>
              </a:spcAft>
              <a:buNone/>
            </a:pPr>
            <a:r>
              <a:rPr lang="en" sz="1200">
                <a:latin typeface="Overpass"/>
                <a:ea typeface="Overpass"/>
                <a:cs typeface="Overpass"/>
                <a:sym typeface="Overpass"/>
              </a:rPr>
              <a:t>(Tekton, ext, ...)</a:t>
            </a:r>
            <a:endParaRPr sz="1200">
              <a:latin typeface="Overpass"/>
              <a:ea typeface="Overpass"/>
              <a:cs typeface="Overpass"/>
              <a:sym typeface="Overpass"/>
            </a:endParaRPr>
          </a:p>
        </p:txBody>
      </p:sp>
      <p:pic>
        <p:nvPicPr>
          <p:cNvPr id="421" name="Google Shape;421;p32"/>
          <p:cNvPicPr preferRelativeResize="0"/>
          <p:nvPr/>
        </p:nvPicPr>
        <p:blipFill>
          <a:blip r:embed="rId3">
            <a:alphaModFix/>
          </a:blip>
          <a:stretch>
            <a:fillRect/>
          </a:stretch>
        </p:blipFill>
        <p:spPr>
          <a:xfrm>
            <a:off x="9280157" y="3935906"/>
            <a:ext cx="762720" cy="799605"/>
          </a:xfrm>
          <a:prstGeom prst="rect">
            <a:avLst/>
          </a:prstGeom>
          <a:noFill/>
          <a:ln>
            <a:noFill/>
          </a:ln>
        </p:spPr>
      </p:pic>
      <p:cxnSp>
        <p:nvCxnSpPr>
          <p:cNvPr id="422" name="Google Shape;422;p32"/>
          <p:cNvCxnSpPr/>
          <p:nvPr/>
        </p:nvCxnSpPr>
        <p:spPr>
          <a:xfrm>
            <a:off x="4768870" y="2587300"/>
            <a:ext cx="0" cy="840900"/>
          </a:xfrm>
          <a:prstGeom prst="straightConnector1">
            <a:avLst/>
          </a:prstGeom>
          <a:noFill/>
          <a:ln cap="flat" cmpd="sng" w="9525">
            <a:solidFill>
              <a:srgbClr val="666666"/>
            </a:solidFill>
            <a:prstDash val="dot"/>
            <a:round/>
            <a:headEnd len="med" w="med" type="none"/>
            <a:tailEnd len="med" w="med" type="none"/>
          </a:ln>
        </p:spPr>
      </p:cxnSp>
      <p:sp>
        <p:nvSpPr>
          <p:cNvPr id="423" name="Google Shape;423;p32"/>
          <p:cNvSpPr/>
          <p:nvPr/>
        </p:nvSpPr>
        <p:spPr>
          <a:xfrm>
            <a:off x="11418400" y="3384637"/>
            <a:ext cx="1809300" cy="6048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pipeline-pod-a</a:t>
            </a:r>
            <a:endParaRPr>
              <a:solidFill>
                <a:srgbClr val="FFFFFF"/>
              </a:solidFill>
              <a:latin typeface="Overpass"/>
              <a:ea typeface="Overpass"/>
              <a:cs typeface="Overpass"/>
              <a:sym typeface="Overpass"/>
            </a:endParaRPr>
          </a:p>
        </p:txBody>
      </p:sp>
      <p:sp>
        <p:nvSpPr>
          <p:cNvPr id="424" name="Google Shape;424;p32"/>
          <p:cNvSpPr/>
          <p:nvPr/>
        </p:nvSpPr>
        <p:spPr>
          <a:xfrm>
            <a:off x="11418400" y="4092935"/>
            <a:ext cx="1809300" cy="6048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pipeline-pod-b</a:t>
            </a:r>
            <a:endParaRPr>
              <a:solidFill>
                <a:srgbClr val="FFFFFF"/>
              </a:solidFill>
              <a:latin typeface="Overpass"/>
              <a:ea typeface="Overpass"/>
              <a:cs typeface="Overpass"/>
              <a:sym typeface="Overpass"/>
            </a:endParaRPr>
          </a:p>
        </p:txBody>
      </p:sp>
      <p:cxnSp>
        <p:nvCxnSpPr>
          <p:cNvPr id="425" name="Google Shape;425;p32"/>
          <p:cNvCxnSpPr/>
          <p:nvPr/>
        </p:nvCxnSpPr>
        <p:spPr>
          <a:xfrm>
            <a:off x="8152845" y="4352107"/>
            <a:ext cx="714300" cy="0"/>
          </a:xfrm>
          <a:prstGeom prst="straightConnector1">
            <a:avLst/>
          </a:prstGeom>
          <a:noFill/>
          <a:ln cap="flat" cmpd="sng" w="9525">
            <a:solidFill>
              <a:srgbClr val="434343"/>
            </a:solidFill>
            <a:prstDash val="solid"/>
            <a:round/>
            <a:headEnd len="med" w="med" type="none"/>
            <a:tailEnd len="med" w="med" type="triangle"/>
          </a:ln>
        </p:spPr>
      </p:cxnSp>
      <p:cxnSp>
        <p:nvCxnSpPr>
          <p:cNvPr id="426" name="Google Shape;426;p32"/>
          <p:cNvCxnSpPr/>
          <p:nvPr/>
        </p:nvCxnSpPr>
        <p:spPr>
          <a:xfrm>
            <a:off x="10496385" y="4352107"/>
            <a:ext cx="714300" cy="0"/>
          </a:xfrm>
          <a:prstGeom prst="straightConnector1">
            <a:avLst/>
          </a:prstGeom>
          <a:noFill/>
          <a:ln cap="flat" cmpd="sng" w="9525">
            <a:solidFill>
              <a:srgbClr val="434343"/>
            </a:solidFill>
            <a:prstDash val="solid"/>
            <a:round/>
            <a:headEnd len="med" w="med" type="none"/>
            <a:tailEnd len="med" w="med" type="triangle"/>
          </a:ln>
        </p:spPr>
      </p:cxnSp>
      <p:cxnSp>
        <p:nvCxnSpPr>
          <p:cNvPr id="427" name="Google Shape;427;p32"/>
          <p:cNvCxnSpPr>
            <a:stCxn id="416" idx="3"/>
            <a:endCxn id="417" idx="1"/>
          </p:cNvCxnSpPr>
          <p:nvPr/>
        </p:nvCxnSpPr>
        <p:spPr>
          <a:xfrm>
            <a:off x="2784054" y="4615278"/>
            <a:ext cx="237600" cy="0"/>
          </a:xfrm>
          <a:prstGeom prst="straightConnector1">
            <a:avLst/>
          </a:prstGeom>
          <a:noFill/>
          <a:ln cap="flat" cmpd="sng" w="9525">
            <a:solidFill>
              <a:srgbClr val="FFFFFF"/>
            </a:solidFill>
            <a:prstDash val="solid"/>
            <a:round/>
            <a:headEnd len="med" w="med" type="none"/>
            <a:tailEnd len="med" w="med" type="triangle"/>
          </a:ln>
        </p:spPr>
      </p:cxnSp>
      <p:sp>
        <p:nvSpPr>
          <p:cNvPr id="414" name="Google Shape;414;p32"/>
          <p:cNvSpPr/>
          <p:nvPr/>
        </p:nvSpPr>
        <p:spPr>
          <a:xfrm>
            <a:off x="5176229" y="3799377"/>
            <a:ext cx="2805300" cy="1211400"/>
          </a:xfrm>
          <a:prstGeom prst="rect">
            <a:avLst/>
          </a:prstGeom>
          <a:solidFill>
            <a:srgbClr val="674EA7"/>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Overpass"/>
                <a:ea typeface="Overpass"/>
                <a:cs typeface="Overpass"/>
                <a:sym typeface="Overpass"/>
              </a:rPr>
              <a:t>PipelineRun</a:t>
            </a:r>
            <a:endParaRPr>
              <a:solidFill>
                <a:srgbClr val="FFFFFF"/>
              </a:solidFill>
              <a:latin typeface="Overpass"/>
              <a:ea typeface="Overpass"/>
              <a:cs typeface="Overpass"/>
              <a:sym typeface="Overpass"/>
            </a:endParaRPr>
          </a:p>
        </p:txBody>
      </p:sp>
      <p:sp>
        <p:nvSpPr>
          <p:cNvPr id="428" name="Google Shape;428;p32"/>
          <p:cNvSpPr/>
          <p:nvPr/>
        </p:nvSpPr>
        <p:spPr>
          <a:xfrm>
            <a:off x="5366149" y="4388478"/>
            <a:ext cx="1098900" cy="45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TaskRun</a:t>
            </a:r>
            <a:endParaRPr>
              <a:solidFill>
                <a:srgbClr val="674EA7"/>
              </a:solidFill>
              <a:latin typeface="Overpass"/>
              <a:ea typeface="Overpass"/>
              <a:cs typeface="Overpass"/>
              <a:sym typeface="Overpass"/>
            </a:endParaRPr>
          </a:p>
        </p:txBody>
      </p:sp>
      <p:sp>
        <p:nvSpPr>
          <p:cNvPr id="429" name="Google Shape;429;p32"/>
          <p:cNvSpPr/>
          <p:nvPr/>
        </p:nvSpPr>
        <p:spPr>
          <a:xfrm>
            <a:off x="6702712" y="4388478"/>
            <a:ext cx="1098900" cy="45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TaskRun</a:t>
            </a:r>
            <a:endParaRPr>
              <a:solidFill>
                <a:srgbClr val="674EA7"/>
              </a:solidFill>
              <a:latin typeface="Overpass"/>
              <a:ea typeface="Overpass"/>
              <a:cs typeface="Overpass"/>
              <a:sym typeface="Overpass"/>
            </a:endParaRPr>
          </a:p>
        </p:txBody>
      </p:sp>
      <p:cxnSp>
        <p:nvCxnSpPr>
          <p:cNvPr id="430" name="Google Shape;430;p32"/>
          <p:cNvCxnSpPr>
            <a:stCxn id="428" idx="3"/>
            <a:endCxn id="429" idx="1"/>
          </p:cNvCxnSpPr>
          <p:nvPr/>
        </p:nvCxnSpPr>
        <p:spPr>
          <a:xfrm>
            <a:off x="6465049" y="4615278"/>
            <a:ext cx="237600" cy="0"/>
          </a:xfrm>
          <a:prstGeom prst="straightConnector1">
            <a:avLst/>
          </a:prstGeom>
          <a:noFill/>
          <a:ln cap="flat" cmpd="sng" w="9525">
            <a:solidFill>
              <a:srgbClr val="FFFFFF"/>
            </a:solidFill>
            <a:prstDash val="solid"/>
            <a:round/>
            <a:headEnd len="med" w="med" type="none"/>
            <a:tailEnd len="med" w="med" type="triangle"/>
          </a:ln>
        </p:spPr>
      </p:cxnSp>
      <p:cxnSp>
        <p:nvCxnSpPr>
          <p:cNvPr id="431" name="Google Shape;431;p32"/>
          <p:cNvCxnSpPr>
            <a:stCxn id="415" idx="3"/>
            <a:endCxn id="414" idx="1"/>
          </p:cNvCxnSpPr>
          <p:nvPr/>
        </p:nvCxnSpPr>
        <p:spPr>
          <a:xfrm>
            <a:off x="4328050" y="4405077"/>
            <a:ext cx="848100" cy="0"/>
          </a:xfrm>
          <a:prstGeom prst="straightConnector1">
            <a:avLst/>
          </a:prstGeom>
          <a:noFill/>
          <a:ln cap="flat" cmpd="sng" w="9525">
            <a:solidFill>
              <a:srgbClr val="434343"/>
            </a:solidFill>
            <a:prstDash val="dot"/>
            <a:round/>
            <a:headEnd len="med" w="med" type="none"/>
            <a:tailEnd len="med" w="med" type="none"/>
          </a:ln>
        </p:spPr>
      </p:cxnSp>
      <p:sp>
        <p:nvSpPr>
          <p:cNvPr id="432" name="Google Shape;432;p32"/>
          <p:cNvSpPr/>
          <p:nvPr/>
        </p:nvSpPr>
        <p:spPr>
          <a:xfrm>
            <a:off x="11418400" y="4801233"/>
            <a:ext cx="1809300" cy="6048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pipeline-pod-c</a:t>
            </a:r>
            <a:endParaRPr>
              <a:solidFill>
                <a:srgbClr val="FFFFFF"/>
              </a:solidFill>
              <a:latin typeface="Overpass"/>
              <a:ea typeface="Overpass"/>
              <a:cs typeface="Overpass"/>
              <a:sym typeface="Overpas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3"/>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38" name="Google Shape;438;p33"/>
          <p:cNvSpPr txBox="1"/>
          <p:nvPr/>
        </p:nvSpPr>
        <p:spPr>
          <a:xfrm>
            <a:off x="2971800" y="946000"/>
            <a:ext cx="8686800" cy="967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000">
                <a:latin typeface="Overpass"/>
                <a:ea typeface="Overpass"/>
                <a:cs typeface="Overpass"/>
                <a:sym typeface="Overpass"/>
              </a:rPr>
              <a:t>Sample Voting App</a:t>
            </a:r>
            <a:endParaRPr sz="3000">
              <a:latin typeface="Overpass"/>
              <a:ea typeface="Overpass"/>
              <a:cs typeface="Overpass"/>
              <a:sym typeface="Overpass"/>
            </a:endParaRPr>
          </a:p>
        </p:txBody>
      </p:sp>
      <p:sp>
        <p:nvSpPr>
          <p:cNvPr id="439" name="Google Shape;439;p33"/>
          <p:cNvSpPr/>
          <p:nvPr/>
        </p:nvSpPr>
        <p:spPr>
          <a:xfrm>
            <a:off x="4255700" y="2798702"/>
            <a:ext cx="2805300" cy="1211400"/>
          </a:xfrm>
          <a:prstGeom prst="rect">
            <a:avLst/>
          </a:prstGeom>
          <a:solidFill>
            <a:srgbClr val="674EA7"/>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Overpass"/>
                <a:ea typeface="Overpass"/>
                <a:cs typeface="Overpass"/>
                <a:sym typeface="Overpass"/>
              </a:rPr>
              <a:t>Python</a:t>
            </a:r>
            <a:endParaRPr>
              <a:solidFill>
                <a:srgbClr val="FFFFFF"/>
              </a:solidFill>
              <a:latin typeface="Overpass"/>
              <a:ea typeface="Overpass"/>
              <a:cs typeface="Overpass"/>
              <a:sym typeface="Overpass"/>
            </a:endParaRPr>
          </a:p>
        </p:txBody>
      </p:sp>
      <p:sp>
        <p:nvSpPr>
          <p:cNvPr id="440" name="Google Shape;440;p33"/>
          <p:cNvSpPr/>
          <p:nvPr/>
        </p:nvSpPr>
        <p:spPr>
          <a:xfrm>
            <a:off x="4717172" y="3253800"/>
            <a:ext cx="1851600" cy="45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Frontend</a:t>
            </a:r>
            <a:endParaRPr>
              <a:solidFill>
                <a:srgbClr val="674EA7"/>
              </a:solidFill>
              <a:latin typeface="Overpass"/>
              <a:ea typeface="Overpass"/>
              <a:cs typeface="Overpass"/>
              <a:sym typeface="Overpass"/>
            </a:endParaRPr>
          </a:p>
        </p:txBody>
      </p:sp>
      <p:pic>
        <p:nvPicPr>
          <p:cNvPr id="441" name="Google Shape;441;p33"/>
          <p:cNvPicPr preferRelativeResize="0"/>
          <p:nvPr/>
        </p:nvPicPr>
        <p:blipFill>
          <a:blip r:embed="rId3">
            <a:alphaModFix/>
          </a:blip>
          <a:stretch>
            <a:fillRect/>
          </a:stretch>
        </p:blipFill>
        <p:spPr>
          <a:xfrm>
            <a:off x="9280157" y="3935906"/>
            <a:ext cx="762720" cy="799605"/>
          </a:xfrm>
          <a:prstGeom prst="rect">
            <a:avLst/>
          </a:prstGeom>
          <a:noFill/>
          <a:ln>
            <a:noFill/>
          </a:ln>
        </p:spPr>
      </p:pic>
      <p:cxnSp>
        <p:nvCxnSpPr>
          <p:cNvPr id="442" name="Google Shape;442;p33"/>
          <p:cNvCxnSpPr/>
          <p:nvPr/>
        </p:nvCxnSpPr>
        <p:spPr>
          <a:xfrm flipH="1" rot="10800000">
            <a:off x="7315195" y="3053807"/>
            <a:ext cx="1698600" cy="21600"/>
          </a:xfrm>
          <a:prstGeom prst="straightConnector1">
            <a:avLst/>
          </a:prstGeom>
          <a:noFill/>
          <a:ln cap="flat" cmpd="sng" w="9525">
            <a:solidFill>
              <a:srgbClr val="434343"/>
            </a:solidFill>
            <a:prstDash val="solid"/>
            <a:round/>
            <a:headEnd len="med" w="med" type="none"/>
            <a:tailEnd len="med" w="med" type="triangle"/>
          </a:ln>
        </p:spPr>
      </p:cxnSp>
      <p:sp>
        <p:nvSpPr>
          <p:cNvPr id="443" name="Google Shape;443;p33"/>
          <p:cNvSpPr/>
          <p:nvPr/>
        </p:nvSpPr>
        <p:spPr>
          <a:xfrm>
            <a:off x="9268004" y="2798702"/>
            <a:ext cx="2805300" cy="1211400"/>
          </a:xfrm>
          <a:prstGeom prst="rect">
            <a:avLst/>
          </a:prstGeom>
          <a:solidFill>
            <a:srgbClr val="674EA7"/>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Overpass"/>
                <a:ea typeface="Overpass"/>
                <a:cs typeface="Overpass"/>
                <a:sym typeface="Overpass"/>
              </a:rPr>
              <a:t>Golang</a:t>
            </a:r>
            <a:endParaRPr>
              <a:solidFill>
                <a:srgbClr val="FFFFFF"/>
              </a:solidFill>
              <a:latin typeface="Overpass"/>
              <a:ea typeface="Overpass"/>
              <a:cs typeface="Overpass"/>
              <a:sym typeface="Overpass"/>
            </a:endParaRPr>
          </a:p>
        </p:txBody>
      </p:sp>
      <p:sp>
        <p:nvSpPr>
          <p:cNvPr id="444" name="Google Shape;444;p33"/>
          <p:cNvSpPr/>
          <p:nvPr/>
        </p:nvSpPr>
        <p:spPr>
          <a:xfrm>
            <a:off x="9744851" y="3253800"/>
            <a:ext cx="1851600" cy="45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Backend</a:t>
            </a:r>
            <a:endParaRPr>
              <a:solidFill>
                <a:srgbClr val="674EA7"/>
              </a:solidFill>
              <a:latin typeface="Overpass"/>
              <a:ea typeface="Overpass"/>
              <a:cs typeface="Overpass"/>
              <a:sym typeface="Overpass"/>
            </a:endParaRPr>
          </a:p>
        </p:txBody>
      </p:sp>
      <p:cxnSp>
        <p:nvCxnSpPr>
          <p:cNvPr id="445" name="Google Shape;445;p33"/>
          <p:cNvCxnSpPr/>
          <p:nvPr/>
        </p:nvCxnSpPr>
        <p:spPr>
          <a:xfrm flipH="1" rot="10800000">
            <a:off x="2302895" y="3053807"/>
            <a:ext cx="1698600" cy="21600"/>
          </a:xfrm>
          <a:prstGeom prst="straightConnector1">
            <a:avLst/>
          </a:prstGeom>
          <a:noFill/>
          <a:ln cap="flat" cmpd="sng" w="9525">
            <a:solidFill>
              <a:srgbClr val="434343"/>
            </a:solidFill>
            <a:prstDash val="solid"/>
            <a:round/>
            <a:headEnd len="med" w="med" type="none"/>
            <a:tailEnd len="med" w="med" type="triangle"/>
          </a:ln>
        </p:spPr>
      </p:cxnSp>
      <p:cxnSp>
        <p:nvCxnSpPr>
          <p:cNvPr id="446" name="Google Shape;446;p33"/>
          <p:cNvCxnSpPr/>
          <p:nvPr/>
        </p:nvCxnSpPr>
        <p:spPr>
          <a:xfrm flipH="1" rot="10800000">
            <a:off x="7391395" y="3587207"/>
            <a:ext cx="1698600" cy="21600"/>
          </a:xfrm>
          <a:prstGeom prst="straightConnector1">
            <a:avLst/>
          </a:prstGeom>
          <a:noFill/>
          <a:ln cap="flat" cmpd="sng" w="9525">
            <a:solidFill>
              <a:srgbClr val="434343"/>
            </a:solidFill>
            <a:prstDash val="solid"/>
            <a:round/>
            <a:headEnd len="med" w="med" type="triangle"/>
            <a:tailEnd len="med" w="med" type="none"/>
          </a:ln>
        </p:spPr>
      </p:cxnSp>
      <p:cxnSp>
        <p:nvCxnSpPr>
          <p:cNvPr id="447" name="Google Shape;447;p33"/>
          <p:cNvCxnSpPr/>
          <p:nvPr/>
        </p:nvCxnSpPr>
        <p:spPr>
          <a:xfrm flipH="1" rot="10800000">
            <a:off x="2285995" y="3511007"/>
            <a:ext cx="1698600" cy="21600"/>
          </a:xfrm>
          <a:prstGeom prst="straightConnector1">
            <a:avLst/>
          </a:prstGeom>
          <a:noFill/>
          <a:ln cap="flat" cmpd="sng" w="9525">
            <a:solidFill>
              <a:srgbClr val="434343"/>
            </a:solidFill>
            <a:prstDash val="solid"/>
            <a:round/>
            <a:headEnd len="med" w="med" type="triangl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4"/>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53" name="Google Shape;453;p34"/>
          <p:cNvSpPr txBox="1"/>
          <p:nvPr/>
        </p:nvSpPr>
        <p:spPr>
          <a:xfrm>
            <a:off x="2971800" y="946000"/>
            <a:ext cx="8686800" cy="967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000">
                <a:latin typeface="Overpass"/>
                <a:ea typeface="Overpass"/>
                <a:cs typeface="Overpass"/>
                <a:sym typeface="Overpass"/>
              </a:rPr>
              <a:t>CI/CD Pipeline</a:t>
            </a:r>
            <a:endParaRPr sz="3000">
              <a:latin typeface="Overpass"/>
              <a:ea typeface="Overpass"/>
              <a:cs typeface="Overpass"/>
              <a:sym typeface="Overpass"/>
            </a:endParaRPr>
          </a:p>
        </p:txBody>
      </p:sp>
      <p:sp>
        <p:nvSpPr>
          <p:cNvPr id="454" name="Google Shape;454;p34"/>
          <p:cNvSpPr/>
          <p:nvPr/>
        </p:nvSpPr>
        <p:spPr>
          <a:xfrm>
            <a:off x="1522748" y="5667525"/>
            <a:ext cx="2805300" cy="556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Overpass"/>
              <a:ea typeface="Overpass"/>
              <a:cs typeface="Overpass"/>
              <a:sym typeface="Overpass"/>
            </a:endParaRPr>
          </a:p>
        </p:txBody>
      </p:sp>
      <p:sp>
        <p:nvSpPr>
          <p:cNvPr id="455" name="Google Shape;455;p34"/>
          <p:cNvSpPr/>
          <p:nvPr/>
        </p:nvSpPr>
        <p:spPr>
          <a:xfrm>
            <a:off x="1564125" y="5593050"/>
            <a:ext cx="2805300" cy="5568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(source code) </a:t>
            </a:r>
            <a:r>
              <a:rPr lang="en">
                <a:solidFill>
                  <a:srgbClr val="FFFFFF"/>
                </a:solidFill>
                <a:latin typeface="Overpass"/>
                <a:ea typeface="Overpass"/>
                <a:cs typeface="Overpass"/>
                <a:sym typeface="Overpass"/>
              </a:rPr>
              <a:t>PipelineResource</a:t>
            </a:r>
            <a:endParaRPr>
              <a:solidFill>
                <a:srgbClr val="FFFFFF"/>
              </a:solidFill>
              <a:latin typeface="Overpass"/>
              <a:ea typeface="Overpass"/>
              <a:cs typeface="Overpass"/>
              <a:sym typeface="Overpass"/>
            </a:endParaRPr>
          </a:p>
        </p:txBody>
      </p:sp>
      <p:sp>
        <p:nvSpPr>
          <p:cNvPr id="456" name="Google Shape;456;p34"/>
          <p:cNvSpPr/>
          <p:nvPr/>
        </p:nvSpPr>
        <p:spPr>
          <a:xfrm>
            <a:off x="1522750" y="3140025"/>
            <a:ext cx="10916700" cy="1870800"/>
          </a:xfrm>
          <a:prstGeom prst="rect">
            <a:avLst/>
          </a:prstGeom>
          <a:solidFill>
            <a:srgbClr val="674EA7"/>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rgbClr val="FFFFFF"/>
              </a:solidFill>
              <a:latin typeface="Overpass"/>
              <a:ea typeface="Overpass"/>
              <a:cs typeface="Overpass"/>
              <a:sym typeface="Overpass"/>
            </a:endParaRPr>
          </a:p>
        </p:txBody>
      </p:sp>
      <p:sp>
        <p:nvSpPr>
          <p:cNvPr id="457" name="Google Shape;457;p34"/>
          <p:cNvSpPr/>
          <p:nvPr/>
        </p:nvSpPr>
        <p:spPr>
          <a:xfrm>
            <a:off x="2513304" y="3933215"/>
            <a:ext cx="1098900" cy="45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Build UI</a:t>
            </a:r>
            <a:endParaRPr>
              <a:solidFill>
                <a:srgbClr val="674EA7"/>
              </a:solidFill>
              <a:latin typeface="Overpass"/>
              <a:ea typeface="Overpass"/>
              <a:cs typeface="Overpass"/>
              <a:sym typeface="Overpass"/>
            </a:endParaRPr>
          </a:p>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(task)</a:t>
            </a:r>
            <a:endParaRPr>
              <a:solidFill>
                <a:srgbClr val="674EA7"/>
              </a:solidFill>
              <a:latin typeface="Overpass"/>
              <a:ea typeface="Overpass"/>
              <a:cs typeface="Overpass"/>
              <a:sym typeface="Overpass"/>
            </a:endParaRPr>
          </a:p>
        </p:txBody>
      </p:sp>
      <p:sp>
        <p:nvSpPr>
          <p:cNvPr id="458" name="Google Shape;458;p34"/>
          <p:cNvSpPr/>
          <p:nvPr/>
        </p:nvSpPr>
        <p:spPr>
          <a:xfrm>
            <a:off x="5417767" y="3931565"/>
            <a:ext cx="1098900" cy="45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Build Go</a:t>
            </a:r>
            <a:endParaRPr>
              <a:solidFill>
                <a:srgbClr val="674EA7"/>
              </a:solidFill>
              <a:latin typeface="Overpass"/>
              <a:ea typeface="Overpass"/>
              <a:cs typeface="Overpass"/>
              <a:sym typeface="Overpass"/>
            </a:endParaRPr>
          </a:p>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(task)</a:t>
            </a:r>
            <a:endParaRPr>
              <a:solidFill>
                <a:srgbClr val="674EA7"/>
              </a:solidFill>
              <a:latin typeface="Overpass"/>
              <a:ea typeface="Overpass"/>
              <a:cs typeface="Overpass"/>
              <a:sym typeface="Overpass"/>
            </a:endParaRPr>
          </a:p>
        </p:txBody>
      </p:sp>
      <p:sp>
        <p:nvSpPr>
          <p:cNvPr id="459" name="Google Shape;459;p34"/>
          <p:cNvSpPr txBox="1"/>
          <p:nvPr/>
        </p:nvSpPr>
        <p:spPr>
          <a:xfrm>
            <a:off x="5755133" y="2600353"/>
            <a:ext cx="2398500" cy="67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P</a:t>
            </a:r>
            <a:r>
              <a:rPr lang="en" sz="1800">
                <a:latin typeface="Overpass"/>
                <a:ea typeface="Overpass"/>
                <a:cs typeface="Overpass"/>
                <a:sym typeface="Overpass"/>
              </a:rPr>
              <a:t>ipeline</a:t>
            </a:r>
            <a:endParaRPr sz="1800">
              <a:latin typeface="Overpass"/>
              <a:ea typeface="Overpass"/>
              <a:cs typeface="Overpass"/>
              <a:sym typeface="Overpass"/>
            </a:endParaRPr>
          </a:p>
        </p:txBody>
      </p:sp>
      <p:cxnSp>
        <p:nvCxnSpPr>
          <p:cNvPr id="460" name="Google Shape;460;p34"/>
          <p:cNvCxnSpPr/>
          <p:nvPr/>
        </p:nvCxnSpPr>
        <p:spPr>
          <a:xfrm flipH="1" rot="10800000">
            <a:off x="3612204" y="4158215"/>
            <a:ext cx="1805700" cy="1800"/>
          </a:xfrm>
          <a:prstGeom prst="straightConnector1">
            <a:avLst/>
          </a:prstGeom>
          <a:noFill/>
          <a:ln cap="flat" cmpd="sng" w="9525">
            <a:solidFill>
              <a:srgbClr val="FFFFFF"/>
            </a:solidFill>
            <a:prstDash val="solid"/>
            <a:round/>
            <a:headEnd len="med" w="med" type="none"/>
            <a:tailEnd len="med" w="med" type="triangle"/>
          </a:ln>
        </p:spPr>
      </p:cxnSp>
      <p:sp>
        <p:nvSpPr>
          <p:cNvPr id="461" name="Google Shape;461;p34"/>
          <p:cNvSpPr/>
          <p:nvPr/>
        </p:nvSpPr>
        <p:spPr>
          <a:xfrm>
            <a:off x="4589511" y="5630288"/>
            <a:ext cx="2805300" cy="556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Overpass"/>
              <a:ea typeface="Overpass"/>
              <a:cs typeface="Overpass"/>
              <a:sym typeface="Overpass"/>
            </a:endParaRPr>
          </a:p>
        </p:txBody>
      </p:sp>
      <p:sp>
        <p:nvSpPr>
          <p:cNvPr id="462" name="Google Shape;462;p34"/>
          <p:cNvSpPr/>
          <p:nvPr/>
        </p:nvSpPr>
        <p:spPr>
          <a:xfrm>
            <a:off x="4680587" y="5555813"/>
            <a:ext cx="2805300" cy="5568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(source code) PipelineResource</a:t>
            </a:r>
            <a:endParaRPr>
              <a:solidFill>
                <a:srgbClr val="FFFFFF"/>
              </a:solidFill>
              <a:latin typeface="Overpass"/>
              <a:ea typeface="Overpass"/>
              <a:cs typeface="Overpass"/>
              <a:sym typeface="Overpass"/>
            </a:endParaRPr>
          </a:p>
        </p:txBody>
      </p:sp>
      <p:cxnSp>
        <p:nvCxnSpPr>
          <p:cNvPr id="463" name="Google Shape;463;p34"/>
          <p:cNvCxnSpPr/>
          <p:nvPr/>
        </p:nvCxnSpPr>
        <p:spPr>
          <a:xfrm rot="10800000">
            <a:off x="5706754" y="4386815"/>
            <a:ext cx="6300" cy="1230000"/>
          </a:xfrm>
          <a:prstGeom prst="straightConnector1">
            <a:avLst/>
          </a:prstGeom>
          <a:noFill/>
          <a:ln cap="flat" cmpd="sng" w="9525">
            <a:solidFill>
              <a:srgbClr val="434343"/>
            </a:solidFill>
            <a:prstDash val="dot"/>
            <a:round/>
            <a:headEnd len="med" w="med" type="none"/>
            <a:tailEnd len="med" w="med" type="stealth"/>
          </a:ln>
        </p:spPr>
      </p:cxnSp>
      <p:sp>
        <p:nvSpPr>
          <p:cNvPr id="464" name="Google Shape;464;p34"/>
          <p:cNvSpPr/>
          <p:nvPr/>
        </p:nvSpPr>
        <p:spPr>
          <a:xfrm>
            <a:off x="7923504" y="3933215"/>
            <a:ext cx="1098900" cy="45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Deploy</a:t>
            </a:r>
            <a:r>
              <a:rPr lang="en">
                <a:solidFill>
                  <a:srgbClr val="674EA7"/>
                </a:solidFill>
                <a:latin typeface="Overpass"/>
                <a:ea typeface="Overpass"/>
                <a:cs typeface="Overpass"/>
                <a:sym typeface="Overpass"/>
              </a:rPr>
              <a:t> UI</a:t>
            </a:r>
            <a:endParaRPr>
              <a:solidFill>
                <a:srgbClr val="674EA7"/>
              </a:solidFill>
              <a:latin typeface="Overpass"/>
              <a:ea typeface="Overpass"/>
              <a:cs typeface="Overpass"/>
              <a:sym typeface="Overpass"/>
            </a:endParaRPr>
          </a:p>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(task)</a:t>
            </a:r>
            <a:endParaRPr>
              <a:solidFill>
                <a:srgbClr val="674EA7"/>
              </a:solidFill>
              <a:latin typeface="Overpass"/>
              <a:ea typeface="Overpass"/>
              <a:cs typeface="Overpass"/>
              <a:sym typeface="Overpass"/>
            </a:endParaRPr>
          </a:p>
        </p:txBody>
      </p:sp>
      <p:sp>
        <p:nvSpPr>
          <p:cNvPr id="465" name="Google Shape;465;p34"/>
          <p:cNvSpPr/>
          <p:nvPr/>
        </p:nvSpPr>
        <p:spPr>
          <a:xfrm>
            <a:off x="10827967" y="3931565"/>
            <a:ext cx="1098900" cy="45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Deploy</a:t>
            </a:r>
            <a:r>
              <a:rPr lang="en">
                <a:solidFill>
                  <a:srgbClr val="674EA7"/>
                </a:solidFill>
                <a:latin typeface="Overpass"/>
                <a:ea typeface="Overpass"/>
                <a:cs typeface="Overpass"/>
                <a:sym typeface="Overpass"/>
              </a:rPr>
              <a:t> Go</a:t>
            </a:r>
            <a:endParaRPr>
              <a:solidFill>
                <a:srgbClr val="674EA7"/>
              </a:solidFill>
              <a:latin typeface="Overpass"/>
              <a:ea typeface="Overpass"/>
              <a:cs typeface="Overpass"/>
              <a:sym typeface="Overpass"/>
            </a:endParaRPr>
          </a:p>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(task)</a:t>
            </a:r>
            <a:endParaRPr>
              <a:solidFill>
                <a:srgbClr val="674EA7"/>
              </a:solidFill>
              <a:latin typeface="Overpass"/>
              <a:ea typeface="Overpass"/>
              <a:cs typeface="Overpass"/>
              <a:sym typeface="Overpass"/>
            </a:endParaRPr>
          </a:p>
        </p:txBody>
      </p:sp>
      <p:cxnSp>
        <p:nvCxnSpPr>
          <p:cNvPr id="466" name="Google Shape;466;p34"/>
          <p:cNvCxnSpPr>
            <a:stCxn id="458" idx="2"/>
            <a:endCxn id="465" idx="2"/>
          </p:cNvCxnSpPr>
          <p:nvPr/>
        </p:nvCxnSpPr>
        <p:spPr>
          <a:xfrm flipH="1" rot="-5400000">
            <a:off x="8672017" y="1680365"/>
            <a:ext cx="600" cy="5410200"/>
          </a:xfrm>
          <a:prstGeom prst="bentConnector3">
            <a:avLst>
              <a:gd fmla="val 39687500" name="adj1"/>
            </a:avLst>
          </a:prstGeom>
          <a:noFill/>
          <a:ln cap="flat" cmpd="sng" w="9525">
            <a:solidFill>
              <a:srgbClr val="FFFFFF"/>
            </a:solidFill>
            <a:prstDash val="dot"/>
            <a:round/>
            <a:headEnd len="med" w="med" type="none"/>
            <a:tailEnd len="med" w="med" type="triangle"/>
          </a:ln>
        </p:spPr>
      </p:cxnSp>
      <p:sp>
        <p:nvSpPr>
          <p:cNvPr id="467" name="Google Shape;467;p34"/>
          <p:cNvSpPr txBox="1"/>
          <p:nvPr/>
        </p:nvSpPr>
        <p:spPr>
          <a:xfrm>
            <a:off x="7694750" y="4592125"/>
            <a:ext cx="36060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verpass"/>
                <a:ea typeface="Overpass"/>
                <a:cs typeface="Overpass"/>
                <a:sym typeface="Overpass"/>
              </a:rPr>
              <a:t>Container image (PipelineResource)</a:t>
            </a:r>
            <a:endParaRPr>
              <a:solidFill>
                <a:srgbClr val="FFFFFF"/>
              </a:solidFill>
              <a:latin typeface="Overpass"/>
              <a:ea typeface="Overpass"/>
              <a:cs typeface="Overpass"/>
              <a:sym typeface="Overpass"/>
            </a:endParaRPr>
          </a:p>
        </p:txBody>
      </p:sp>
      <p:cxnSp>
        <p:nvCxnSpPr>
          <p:cNvPr id="468" name="Google Shape;468;p34"/>
          <p:cNvCxnSpPr>
            <a:stCxn id="457" idx="0"/>
            <a:endCxn id="464" idx="0"/>
          </p:cNvCxnSpPr>
          <p:nvPr/>
        </p:nvCxnSpPr>
        <p:spPr>
          <a:xfrm flipH="1" rot="-5400000">
            <a:off x="5767554" y="1228415"/>
            <a:ext cx="600" cy="5410200"/>
          </a:xfrm>
          <a:prstGeom prst="bentConnector3">
            <a:avLst>
              <a:gd fmla="val -39687500" name="adj1"/>
            </a:avLst>
          </a:prstGeom>
          <a:noFill/>
          <a:ln cap="flat" cmpd="sng" w="9525">
            <a:solidFill>
              <a:srgbClr val="FFFFFF"/>
            </a:solidFill>
            <a:prstDash val="dot"/>
            <a:round/>
            <a:headEnd len="med" w="med" type="none"/>
            <a:tailEnd len="med" w="med" type="stealth"/>
          </a:ln>
        </p:spPr>
      </p:cxnSp>
      <p:sp>
        <p:nvSpPr>
          <p:cNvPr id="469" name="Google Shape;469;p34"/>
          <p:cNvSpPr txBox="1"/>
          <p:nvPr/>
        </p:nvSpPr>
        <p:spPr>
          <a:xfrm>
            <a:off x="4037150" y="3372925"/>
            <a:ext cx="36060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verpass"/>
                <a:ea typeface="Overpass"/>
                <a:cs typeface="Overpass"/>
                <a:sym typeface="Overpass"/>
              </a:rPr>
              <a:t>Container image (PipelineResource)</a:t>
            </a:r>
            <a:endParaRPr>
              <a:solidFill>
                <a:srgbClr val="FFFFFF"/>
              </a:solidFill>
              <a:latin typeface="Overpass"/>
              <a:ea typeface="Overpass"/>
              <a:cs typeface="Overpass"/>
              <a:sym typeface="Overpass"/>
            </a:endParaRPr>
          </a:p>
        </p:txBody>
      </p:sp>
      <p:cxnSp>
        <p:nvCxnSpPr>
          <p:cNvPr id="470" name="Google Shape;470;p34"/>
          <p:cNvCxnSpPr/>
          <p:nvPr/>
        </p:nvCxnSpPr>
        <p:spPr>
          <a:xfrm rot="10800000">
            <a:off x="2963554" y="4386815"/>
            <a:ext cx="6300" cy="1230000"/>
          </a:xfrm>
          <a:prstGeom prst="straightConnector1">
            <a:avLst/>
          </a:prstGeom>
          <a:noFill/>
          <a:ln cap="flat" cmpd="sng" w="9525">
            <a:solidFill>
              <a:srgbClr val="434343"/>
            </a:solidFill>
            <a:prstDash val="dot"/>
            <a:round/>
            <a:headEnd len="med" w="med" type="none"/>
            <a:tailEnd len="med" w="med" type="stealth"/>
          </a:ln>
        </p:spPr>
      </p:cxnSp>
      <p:cxnSp>
        <p:nvCxnSpPr>
          <p:cNvPr id="471" name="Google Shape;471;p34"/>
          <p:cNvCxnSpPr>
            <a:stCxn id="458" idx="3"/>
            <a:endCxn id="464" idx="1"/>
          </p:cNvCxnSpPr>
          <p:nvPr/>
        </p:nvCxnSpPr>
        <p:spPr>
          <a:xfrm>
            <a:off x="6516667" y="4158365"/>
            <a:ext cx="1406700" cy="1800"/>
          </a:xfrm>
          <a:prstGeom prst="straightConnector1">
            <a:avLst/>
          </a:prstGeom>
          <a:noFill/>
          <a:ln cap="flat" cmpd="sng" w="9525">
            <a:solidFill>
              <a:srgbClr val="FFFFFF"/>
            </a:solidFill>
            <a:prstDash val="solid"/>
            <a:round/>
            <a:headEnd len="med" w="med" type="none"/>
            <a:tailEnd len="med" w="med" type="stealth"/>
          </a:ln>
        </p:spPr>
      </p:cxnSp>
      <p:cxnSp>
        <p:nvCxnSpPr>
          <p:cNvPr id="472" name="Google Shape;472;p34"/>
          <p:cNvCxnSpPr>
            <a:stCxn id="464" idx="3"/>
            <a:endCxn id="465" idx="1"/>
          </p:cNvCxnSpPr>
          <p:nvPr/>
        </p:nvCxnSpPr>
        <p:spPr>
          <a:xfrm flipH="1" rot="10800000">
            <a:off x="9022404" y="4158515"/>
            <a:ext cx="1805700" cy="1500"/>
          </a:xfrm>
          <a:prstGeom prst="straightConnector1">
            <a:avLst/>
          </a:prstGeom>
          <a:noFill/>
          <a:ln cap="flat" cmpd="sng" w="9525">
            <a:solidFill>
              <a:srgbClr val="FFFFFF"/>
            </a:solidFill>
            <a:prstDash val="solid"/>
            <a:round/>
            <a:headEnd len="med" w="med" type="none"/>
            <a:tailEnd len="med" w="med" type="stealth"/>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6" name="Shape 476"/>
        <p:cNvGrpSpPr/>
        <p:nvPr/>
      </p:nvGrpSpPr>
      <p:grpSpPr>
        <a:xfrm>
          <a:off x="0" y="0"/>
          <a:ext cx="0" cy="0"/>
          <a:chOff x="0" y="0"/>
          <a:chExt cx="0" cy="0"/>
        </a:xfrm>
      </p:grpSpPr>
      <p:sp>
        <p:nvSpPr>
          <p:cNvPr id="477" name="Google Shape;477;p35"/>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78" name="Google Shape;478;p35"/>
          <p:cNvSpPr txBox="1"/>
          <p:nvPr>
            <p:ph type="title"/>
          </p:nvPr>
        </p:nvSpPr>
        <p:spPr>
          <a:xfrm>
            <a:off x="2103120" y="1135200"/>
            <a:ext cx="10424100" cy="1161300"/>
          </a:xfrm>
          <a:prstGeom prst="rect">
            <a:avLst/>
          </a:prstGeom>
        </p:spPr>
        <p:txBody>
          <a:bodyPr anchorCtr="0" anchor="t" bIns="0" lIns="0" spcFirstLastPara="1" rIns="0" wrap="square" tIns="0">
            <a:noAutofit/>
          </a:bodyPr>
          <a:lstStyle/>
          <a:p>
            <a:pPr indent="0" lvl="0" marL="457200" rtl="0" algn="l">
              <a:lnSpc>
                <a:spcPct val="210000"/>
              </a:lnSpc>
              <a:spcBef>
                <a:spcPts val="0"/>
              </a:spcBef>
              <a:spcAft>
                <a:spcPts val="0"/>
              </a:spcAft>
              <a:buNone/>
            </a:pPr>
            <a:r>
              <a:t/>
            </a:r>
            <a:endParaRPr sz="2400"/>
          </a:p>
          <a:p>
            <a:pPr indent="0" lvl="0" marL="457200" rtl="0" algn="l">
              <a:lnSpc>
                <a:spcPct val="210000"/>
              </a:lnSpc>
              <a:spcBef>
                <a:spcPts val="0"/>
              </a:spcBef>
              <a:spcAft>
                <a:spcPts val="0"/>
              </a:spcAft>
              <a:buNone/>
            </a:pPr>
            <a:r>
              <a:t/>
            </a:r>
            <a:endParaRPr sz="2400"/>
          </a:p>
          <a:p>
            <a:pPr indent="0" lvl="0" marL="457200" rtl="0" algn="l">
              <a:lnSpc>
                <a:spcPct val="210000"/>
              </a:lnSpc>
              <a:spcBef>
                <a:spcPts val="0"/>
              </a:spcBef>
              <a:spcAft>
                <a:spcPts val="0"/>
              </a:spcAft>
              <a:buNone/>
            </a:pPr>
            <a:r>
              <a:t/>
            </a:r>
            <a:endParaRPr sz="2400"/>
          </a:p>
          <a:p>
            <a:pPr indent="-381000" lvl="0" marL="457200" rtl="0" algn="l">
              <a:lnSpc>
                <a:spcPct val="210000"/>
              </a:lnSpc>
              <a:spcBef>
                <a:spcPts val="0"/>
              </a:spcBef>
              <a:spcAft>
                <a:spcPts val="0"/>
              </a:spcAft>
              <a:buSzPts val="2400"/>
              <a:buChar char="●"/>
            </a:pPr>
            <a:r>
              <a:rPr lang="en" sz="2400"/>
              <a:t>Task</a:t>
            </a:r>
            <a:endParaRPr sz="2400"/>
          </a:p>
          <a:p>
            <a:pPr indent="-381000" lvl="0" marL="457200" rtl="0" algn="l">
              <a:lnSpc>
                <a:spcPct val="210000"/>
              </a:lnSpc>
              <a:spcBef>
                <a:spcPts val="0"/>
              </a:spcBef>
              <a:spcAft>
                <a:spcPts val="0"/>
              </a:spcAft>
              <a:buSzPts val="2400"/>
              <a:buChar char="●"/>
            </a:pPr>
            <a:r>
              <a:rPr lang="en" sz="2400"/>
              <a:t>Pipeline Resource</a:t>
            </a:r>
            <a:endParaRPr sz="2400"/>
          </a:p>
          <a:p>
            <a:pPr indent="-381000" lvl="0" marL="457200" rtl="0" algn="l">
              <a:lnSpc>
                <a:spcPct val="210000"/>
              </a:lnSpc>
              <a:spcBef>
                <a:spcPts val="0"/>
              </a:spcBef>
              <a:spcAft>
                <a:spcPts val="0"/>
              </a:spcAft>
              <a:buSzPts val="2400"/>
              <a:buChar char="●"/>
            </a:pPr>
            <a:r>
              <a:rPr lang="en" sz="2400"/>
              <a:t>Pipeline</a:t>
            </a:r>
            <a:endParaRPr sz="2400"/>
          </a:p>
          <a:p>
            <a:pPr indent="-381000" lvl="0" marL="457200" rtl="0" algn="l">
              <a:lnSpc>
                <a:spcPct val="210000"/>
              </a:lnSpc>
              <a:spcBef>
                <a:spcPts val="0"/>
              </a:spcBef>
              <a:spcAft>
                <a:spcPts val="0"/>
              </a:spcAft>
              <a:buSzPts val="2400"/>
              <a:buChar char="●"/>
            </a:pPr>
            <a:r>
              <a:rPr lang="en" sz="2400"/>
              <a:t>TaskRun</a:t>
            </a:r>
            <a:endParaRPr sz="2400"/>
          </a:p>
          <a:p>
            <a:pPr indent="-381000" lvl="0" marL="457200" rtl="0" algn="l">
              <a:lnSpc>
                <a:spcPct val="210000"/>
              </a:lnSpc>
              <a:spcBef>
                <a:spcPts val="0"/>
              </a:spcBef>
              <a:spcAft>
                <a:spcPts val="0"/>
              </a:spcAft>
              <a:buSzPts val="2400"/>
              <a:buChar char="●"/>
            </a:pPr>
            <a:r>
              <a:rPr lang="en" sz="2400"/>
              <a:t>Pipeline Run</a:t>
            </a:r>
            <a:endParaRPr sz="2400"/>
          </a:p>
        </p:txBody>
      </p:sp>
      <p:sp>
        <p:nvSpPr>
          <p:cNvPr id="479" name="Google Shape;479;p35"/>
          <p:cNvSpPr txBox="1"/>
          <p:nvPr>
            <p:ph type="title"/>
          </p:nvPr>
        </p:nvSpPr>
        <p:spPr>
          <a:xfrm>
            <a:off x="2576800" y="1404600"/>
            <a:ext cx="7867200" cy="1161300"/>
          </a:xfrm>
          <a:prstGeom prst="rect">
            <a:avLst/>
          </a:prstGeom>
        </p:spPr>
        <p:txBody>
          <a:bodyPr anchorCtr="0" anchor="t" bIns="109700" lIns="526675" spcFirstLastPara="1" rIns="109700" wrap="square" tIns="109700">
            <a:noAutofit/>
          </a:bodyPr>
          <a:lstStyle/>
          <a:p>
            <a:pPr indent="0" lvl="0" marL="0" rtl="0" algn="l">
              <a:lnSpc>
                <a:spcPct val="115000"/>
              </a:lnSpc>
              <a:spcBef>
                <a:spcPts val="0"/>
              </a:spcBef>
              <a:spcAft>
                <a:spcPts val="0"/>
              </a:spcAft>
              <a:buNone/>
            </a:pPr>
            <a:r>
              <a:rPr lang="en" sz="3600"/>
              <a:t>Tekton Pipeline Custom Resources</a:t>
            </a:r>
            <a:endParaRPr sz="3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6"/>
          <p:cNvSpPr txBox="1"/>
          <p:nvPr/>
        </p:nvSpPr>
        <p:spPr>
          <a:xfrm>
            <a:off x="913950" y="2421900"/>
            <a:ext cx="4261800" cy="10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Overpass"/>
                <a:ea typeface="Overpass"/>
                <a:cs typeface="Overpass"/>
                <a:sym typeface="Overpass"/>
              </a:rPr>
              <a:t>Tekton CLI</a:t>
            </a:r>
            <a:endParaRPr sz="3600">
              <a:latin typeface="Overpass"/>
              <a:ea typeface="Overpass"/>
              <a:cs typeface="Overpass"/>
              <a:sym typeface="Overpass"/>
            </a:endParaRPr>
          </a:p>
        </p:txBody>
      </p:sp>
      <p:sp>
        <p:nvSpPr>
          <p:cNvPr id="485" name="Google Shape;485;p36"/>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86" name="Google Shape;486;p36"/>
          <p:cNvSpPr txBox="1"/>
          <p:nvPr/>
        </p:nvSpPr>
        <p:spPr>
          <a:xfrm>
            <a:off x="989925" y="3464025"/>
            <a:ext cx="3525300" cy="177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latin typeface="Overpass"/>
                <a:ea typeface="Overpass"/>
                <a:cs typeface="Overpass"/>
                <a:sym typeface="Overpass"/>
              </a:rPr>
              <a:t>Interactive command-line for performing actions on task, pipeline and </a:t>
            </a:r>
            <a:r>
              <a:rPr lang="en" sz="2200">
                <a:latin typeface="Overpass"/>
                <a:ea typeface="Overpass"/>
                <a:cs typeface="Overpass"/>
                <a:sym typeface="Overpass"/>
              </a:rPr>
              <a:t>pipeline</a:t>
            </a:r>
            <a:r>
              <a:rPr lang="en" sz="2200">
                <a:latin typeface="Overpass"/>
                <a:ea typeface="Overpass"/>
                <a:cs typeface="Overpass"/>
                <a:sym typeface="Overpass"/>
              </a:rPr>
              <a:t> resources</a:t>
            </a:r>
            <a:endParaRPr sz="2200">
              <a:latin typeface="Overpass"/>
              <a:ea typeface="Overpass"/>
              <a:cs typeface="Overpass"/>
              <a:sym typeface="Overpass"/>
            </a:endParaRPr>
          </a:p>
        </p:txBody>
      </p:sp>
      <p:sp>
        <p:nvSpPr>
          <p:cNvPr id="487" name="Google Shape;487;p36"/>
          <p:cNvSpPr txBox="1"/>
          <p:nvPr/>
        </p:nvSpPr>
        <p:spPr>
          <a:xfrm>
            <a:off x="1068625" y="7529475"/>
            <a:ext cx="35253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 coming soon</a:t>
            </a:r>
            <a:endParaRPr>
              <a:latin typeface="Overpass"/>
              <a:ea typeface="Overpass"/>
              <a:cs typeface="Overpass"/>
              <a:sym typeface="Overpass"/>
            </a:endParaRPr>
          </a:p>
        </p:txBody>
      </p:sp>
      <p:sp>
        <p:nvSpPr>
          <p:cNvPr id="488" name="Google Shape;488;p36"/>
          <p:cNvSpPr txBox="1"/>
          <p:nvPr/>
        </p:nvSpPr>
        <p:spPr>
          <a:xfrm>
            <a:off x="5944959" y="12059"/>
            <a:ext cx="8389200" cy="801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600">
              <a:solidFill>
                <a:srgbClr val="00FF00"/>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00FF00"/>
                </a:solidFill>
                <a:latin typeface="Consolas"/>
                <a:ea typeface="Consolas"/>
                <a:cs typeface="Consolas"/>
                <a:sym typeface="Consolas"/>
              </a:rPr>
              <a:t># </a:t>
            </a:r>
            <a:r>
              <a:rPr lang="en" sz="1600">
                <a:solidFill>
                  <a:srgbClr val="00FF00"/>
                </a:solidFill>
                <a:latin typeface="Consolas"/>
                <a:ea typeface="Consolas"/>
                <a:cs typeface="Consolas"/>
                <a:sym typeface="Consolas"/>
              </a:rPr>
              <a:t>display </a:t>
            </a:r>
            <a:r>
              <a:rPr lang="en" sz="1600">
                <a:solidFill>
                  <a:srgbClr val="00FF00"/>
                </a:solidFill>
                <a:latin typeface="Consolas"/>
                <a:ea typeface="Consolas"/>
                <a:cs typeface="Consolas"/>
                <a:sym typeface="Consolas"/>
              </a:rPr>
              <a:t>task list</a:t>
            </a:r>
            <a:endParaRPr sz="1600">
              <a:solidFill>
                <a:srgbClr val="00FF00"/>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FFF2CC"/>
                </a:solidFill>
                <a:latin typeface="Consolas"/>
                <a:ea typeface="Consolas"/>
                <a:cs typeface="Consolas"/>
                <a:sym typeface="Consolas"/>
              </a:rPr>
              <a:t>$ tkn task list</a:t>
            </a:r>
            <a:endParaRPr sz="1600">
              <a:solidFill>
                <a:srgbClr val="FFF2CC"/>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rgbClr val="00FF00"/>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00FF00"/>
                </a:solidFill>
                <a:latin typeface="Consolas"/>
                <a:ea typeface="Consolas"/>
                <a:cs typeface="Consolas"/>
                <a:sym typeface="Consolas"/>
              </a:rPr>
              <a:t># start task and select resources interactively</a:t>
            </a:r>
            <a:endParaRPr sz="1600">
              <a:solidFill>
                <a:srgbClr val="00FF00"/>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FFF2CC"/>
                </a:solidFill>
                <a:latin typeface="Consolas"/>
                <a:ea typeface="Consolas"/>
                <a:cs typeface="Consolas"/>
                <a:sym typeface="Consolas"/>
              </a:rPr>
              <a:t>$ tkn task start* s2i-java-8</a:t>
            </a:r>
            <a:endParaRPr sz="1600">
              <a:solidFill>
                <a:srgbClr val="00FF00"/>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rgbClr val="00FF00"/>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00FF00"/>
                </a:solidFill>
                <a:latin typeface="Consolas"/>
                <a:ea typeface="Consolas"/>
                <a:cs typeface="Consolas"/>
                <a:sym typeface="Consolas"/>
              </a:rPr>
              <a:t># start task with resources as arguments</a:t>
            </a:r>
            <a:endParaRPr sz="1600">
              <a:solidFill>
                <a:srgbClr val="00FF00"/>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FFF2CC"/>
                </a:solidFill>
                <a:latin typeface="Consolas"/>
                <a:ea typeface="Consolas"/>
                <a:cs typeface="Consolas"/>
                <a:sym typeface="Consolas"/>
              </a:rPr>
              <a:t>$ tkn task start* s2i-java-8 \ </a:t>
            </a:r>
            <a:endParaRPr sz="1600">
              <a:solidFill>
                <a:srgbClr val="FFF2CC"/>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FFF2CC"/>
                </a:solidFill>
                <a:latin typeface="Consolas"/>
                <a:ea typeface="Consolas"/>
                <a:cs typeface="Consolas"/>
                <a:sym typeface="Consolas"/>
              </a:rPr>
              <a:t>        --resource app-git=petclinic-git \</a:t>
            </a:r>
            <a:endParaRPr sz="1600">
              <a:solidFill>
                <a:srgbClr val="FFF2CC"/>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FFF2CC"/>
                </a:solidFill>
                <a:latin typeface="Consolas"/>
                <a:ea typeface="Consolas"/>
                <a:cs typeface="Consolas"/>
                <a:sym typeface="Consolas"/>
              </a:rPr>
              <a:t>        --resource app-image=petclinic-image</a:t>
            </a:r>
            <a:endParaRPr sz="1600">
              <a:solidFill>
                <a:srgbClr val="00FF00"/>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rgbClr val="00FF00"/>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00FF00"/>
                </a:solidFill>
                <a:latin typeface="Consolas"/>
                <a:ea typeface="Consolas"/>
                <a:cs typeface="Consolas"/>
                <a:sym typeface="Consolas"/>
              </a:rPr>
              <a:t># display pipelines list</a:t>
            </a:r>
            <a:endParaRPr sz="1600">
              <a:solidFill>
                <a:srgbClr val="00FF00"/>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FFF2CC"/>
                </a:solidFill>
                <a:latin typeface="Consolas"/>
                <a:ea typeface="Consolas"/>
                <a:cs typeface="Consolas"/>
                <a:sym typeface="Consolas"/>
              </a:rPr>
              <a:t>$ tkn pipeline list</a:t>
            </a:r>
            <a:endParaRPr sz="1600">
              <a:solidFill>
                <a:srgbClr val="FFF2CC"/>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rgbClr val="00FF00"/>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00FF00"/>
                </a:solidFill>
                <a:latin typeface="Consolas"/>
                <a:ea typeface="Consolas"/>
                <a:cs typeface="Consolas"/>
                <a:sym typeface="Consolas"/>
              </a:rPr>
              <a:t># start pipeline and select resources interactively</a:t>
            </a:r>
            <a:endParaRPr sz="1600">
              <a:solidFill>
                <a:srgbClr val="00FF00"/>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FFF2CC"/>
                </a:solidFill>
                <a:latin typeface="Consolas"/>
                <a:ea typeface="Consolas"/>
                <a:cs typeface="Consolas"/>
                <a:sym typeface="Consolas"/>
              </a:rPr>
              <a:t>$ tkn pipeline start petclinic-pipeline</a:t>
            </a:r>
            <a:endParaRPr sz="1600">
              <a:solidFill>
                <a:srgbClr val="FFF2CC"/>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rgbClr val="FFF2CC"/>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00FF00"/>
                </a:solidFill>
                <a:latin typeface="Consolas"/>
                <a:ea typeface="Consolas"/>
                <a:cs typeface="Consolas"/>
                <a:sym typeface="Consolas"/>
              </a:rPr>
              <a:t># start pipeline with resources as arguments</a:t>
            </a:r>
            <a:endParaRPr sz="1600">
              <a:solidFill>
                <a:srgbClr val="00FF00"/>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FFF2CC"/>
                </a:solidFill>
                <a:latin typeface="Consolas"/>
                <a:ea typeface="Consolas"/>
                <a:cs typeface="Consolas"/>
                <a:sym typeface="Consolas"/>
              </a:rPr>
              <a:t>$ tkn pipeline start petclinic-pipeline \ </a:t>
            </a:r>
            <a:endParaRPr sz="1600">
              <a:solidFill>
                <a:srgbClr val="FFF2CC"/>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FFF2CC"/>
                </a:solidFill>
                <a:latin typeface="Consolas"/>
                <a:ea typeface="Consolas"/>
                <a:cs typeface="Consolas"/>
                <a:sym typeface="Consolas"/>
              </a:rPr>
              <a:t>        --resource app-git=petclinic-git \</a:t>
            </a:r>
            <a:endParaRPr sz="1600">
              <a:solidFill>
                <a:srgbClr val="FFF2CC"/>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FFF2CC"/>
                </a:solidFill>
                <a:latin typeface="Consolas"/>
                <a:ea typeface="Consolas"/>
                <a:cs typeface="Consolas"/>
                <a:sym typeface="Consolas"/>
              </a:rPr>
              <a:t>        --resource app-image=petclinic-image</a:t>
            </a:r>
            <a:endParaRPr sz="1600">
              <a:solidFill>
                <a:srgbClr val="00FF00"/>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rgbClr val="00FF00"/>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00FF00"/>
                </a:solidFill>
                <a:latin typeface="Consolas"/>
                <a:ea typeface="Consolas"/>
                <a:cs typeface="Consolas"/>
                <a:sym typeface="Consolas"/>
              </a:rPr>
              <a:t># check pipeline run logs</a:t>
            </a:r>
            <a:endParaRPr sz="1600">
              <a:solidFill>
                <a:srgbClr val="00FF00"/>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FFF2CC"/>
                </a:solidFill>
                <a:latin typeface="Consolas"/>
                <a:ea typeface="Consolas"/>
                <a:cs typeface="Consolas"/>
                <a:sym typeface="Consolas"/>
              </a:rPr>
              <a:t>$ tkn pipeline logs -f</a:t>
            </a:r>
            <a:endParaRPr sz="1600">
              <a:solidFill>
                <a:srgbClr val="FFF2CC"/>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rgbClr val="00FF00"/>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00FF00"/>
                </a:solidFill>
                <a:latin typeface="Consolas"/>
                <a:ea typeface="Consolas"/>
                <a:cs typeface="Consolas"/>
                <a:sym typeface="Consolas"/>
              </a:rPr>
              <a:t># display pipeline runs</a:t>
            </a:r>
            <a:endParaRPr sz="1600">
              <a:solidFill>
                <a:srgbClr val="00FF00"/>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FFF2CC"/>
                </a:solidFill>
                <a:latin typeface="Consolas"/>
                <a:ea typeface="Consolas"/>
                <a:cs typeface="Consolas"/>
                <a:sym typeface="Consolas"/>
              </a:rPr>
              <a:t>$ tkn pipelinerun list</a:t>
            </a:r>
            <a:endParaRPr sz="1600">
              <a:solidFill>
                <a:srgbClr val="FFF2CC"/>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rgbClr val="00FF00"/>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rgbClr val="00FF00"/>
              </a:solidFill>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9" name="Google Shape;169;p19"/>
          <p:cNvSpPr txBox="1"/>
          <p:nvPr>
            <p:ph type="title"/>
          </p:nvPr>
        </p:nvSpPr>
        <p:spPr>
          <a:xfrm>
            <a:off x="2103120" y="1135200"/>
            <a:ext cx="10424100" cy="1161300"/>
          </a:xfrm>
          <a:prstGeom prst="rect">
            <a:avLst/>
          </a:prstGeom>
        </p:spPr>
        <p:txBody>
          <a:bodyPr anchorCtr="0" anchor="t" bIns="0" lIns="0" spcFirstLastPara="1" rIns="0" wrap="square" tIns="0">
            <a:noAutofit/>
          </a:bodyPr>
          <a:lstStyle/>
          <a:p>
            <a:pPr indent="0" lvl="0" marL="457200" rtl="0" algn="l">
              <a:lnSpc>
                <a:spcPct val="210000"/>
              </a:lnSpc>
              <a:spcBef>
                <a:spcPts val="0"/>
              </a:spcBef>
              <a:spcAft>
                <a:spcPts val="0"/>
              </a:spcAft>
              <a:buNone/>
            </a:pPr>
            <a:r>
              <a:t/>
            </a:r>
            <a:endParaRPr sz="2400"/>
          </a:p>
          <a:p>
            <a:pPr indent="0" lvl="0" marL="457200" rtl="0" algn="l">
              <a:lnSpc>
                <a:spcPct val="210000"/>
              </a:lnSpc>
              <a:spcBef>
                <a:spcPts val="0"/>
              </a:spcBef>
              <a:spcAft>
                <a:spcPts val="0"/>
              </a:spcAft>
              <a:buNone/>
            </a:pPr>
            <a:r>
              <a:t/>
            </a:r>
            <a:endParaRPr sz="2400"/>
          </a:p>
          <a:p>
            <a:pPr indent="0" lvl="0" marL="457200" rtl="0" algn="l">
              <a:lnSpc>
                <a:spcPct val="210000"/>
              </a:lnSpc>
              <a:spcBef>
                <a:spcPts val="0"/>
              </a:spcBef>
              <a:spcAft>
                <a:spcPts val="0"/>
              </a:spcAft>
              <a:buNone/>
            </a:pPr>
            <a:r>
              <a:t/>
            </a:r>
            <a:endParaRPr sz="2400"/>
          </a:p>
          <a:p>
            <a:pPr indent="-381000" lvl="0" marL="457200" rtl="0" algn="l">
              <a:lnSpc>
                <a:spcPct val="210000"/>
              </a:lnSpc>
              <a:spcBef>
                <a:spcPts val="0"/>
              </a:spcBef>
              <a:spcAft>
                <a:spcPts val="0"/>
              </a:spcAft>
              <a:buSzPts val="2400"/>
              <a:buChar char="●"/>
            </a:pPr>
            <a:r>
              <a:rPr lang="en" sz="2400"/>
              <a:t>Our CI/CD Strategy</a:t>
            </a:r>
            <a:endParaRPr sz="2400"/>
          </a:p>
          <a:p>
            <a:pPr indent="-381000" lvl="0" marL="457200" rtl="0" algn="l">
              <a:lnSpc>
                <a:spcPct val="210000"/>
              </a:lnSpc>
              <a:spcBef>
                <a:spcPts val="0"/>
              </a:spcBef>
              <a:spcAft>
                <a:spcPts val="0"/>
              </a:spcAft>
              <a:buSzPts val="2400"/>
              <a:buChar char="●"/>
            </a:pPr>
            <a:r>
              <a:rPr lang="en" sz="2400"/>
              <a:t>What is OpenShift Pipelines?</a:t>
            </a:r>
            <a:endParaRPr sz="2400"/>
          </a:p>
          <a:p>
            <a:pPr indent="-381000" lvl="0" marL="457200" rtl="0" algn="l">
              <a:lnSpc>
                <a:spcPct val="210000"/>
              </a:lnSpc>
              <a:spcBef>
                <a:spcPts val="0"/>
              </a:spcBef>
              <a:spcAft>
                <a:spcPts val="0"/>
              </a:spcAft>
              <a:buSzPts val="2400"/>
              <a:buChar char="●"/>
            </a:pPr>
            <a:r>
              <a:rPr lang="en" sz="2400"/>
              <a:t>Tekton Deep Dive</a:t>
            </a:r>
            <a:endParaRPr sz="2400"/>
          </a:p>
          <a:p>
            <a:pPr indent="-381000" lvl="0" marL="457200" rtl="0" algn="l">
              <a:lnSpc>
                <a:spcPct val="210000"/>
              </a:lnSpc>
              <a:spcBef>
                <a:spcPts val="0"/>
              </a:spcBef>
              <a:spcAft>
                <a:spcPts val="0"/>
              </a:spcAft>
              <a:buSzPts val="2400"/>
              <a:buChar char="●"/>
            </a:pPr>
            <a:r>
              <a:rPr lang="en" sz="2400"/>
              <a:t>Demo</a:t>
            </a:r>
            <a:endParaRPr sz="2400"/>
          </a:p>
        </p:txBody>
      </p:sp>
      <p:sp>
        <p:nvSpPr>
          <p:cNvPr id="170" name="Google Shape;170;p19"/>
          <p:cNvSpPr txBox="1"/>
          <p:nvPr>
            <p:ph type="title"/>
          </p:nvPr>
        </p:nvSpPr>
        <p:spPr>
          <a:xfrm>
            <a:off x="1129000" y="1404600"/>
            <a:ext cx="7867200" cy="1161300"/>
          </a:xfrm>
          <a:prstGeom prst="rect">
            <a:avLst/>
          </a:prstGeom>
        </p:spPr>
        <p:txBody>
          <a:bodyPr anchorCtr="0" anchor="t" bIns="109700" lIns="526675" spcFirstLastPara="1" rIns="109700" wrap="square" tIns="109700">
            <a:noAutofit/>
          </a:bodyPr>
          <a:lstStyle/>
          <a:p>
            <a:pPr indent="0" lvl="0" marL="0" rtl="0" algn="l">
              <a:lnSpc>
                <a:spcPct val="115000"/>
              </a:lnSpc>
              <a:spcBef>
                <a:spcPts val="0"/>
              </a:spcBef>
              <a:spcAft>
                <a:spcPts val="0"/>
              </a:spcAft>
              <a:buNone/>
            </a:pPr>
            <a:r>
              <a:rPr lang="en" sz="3600"/>
              <a:t>What we’ll be discussing today</a:t>
            </a:r>
            <a:endParaRPr sz="3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7"/>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94" name="Google Shape;494;p37"/>
          <p:cNvPicPr preferRelativeResize="0"/>
          <p:nvPr/>
        </p:nvPicPr>
        <p:blipFill>
          <a:blip r:embed="rId3">
            <a:alphaModFix/>
          </a:blip>
          <a:stretch>
            <a:fillRect/>
          </a:stretch>
        </p:blipFill>
        <p:spPr>
          <a:xfrm>
            <a:off x="747875" y="1414150"/>
            <a:ext cx="13247250" cy="5432475"/>
          </a:xfrm>
          <a:prstGeom prst="rect">
            <a:avLst/>
          </a:prstGeom>
          <a:noFill/>
          <a:ln>
            <a:noFill/>
          </a:ln>
        </p:spPr>
      </p:pic>
      <p:sp>
        <p:nvSpPr>
          <p:cNvPr id="495" name="Google Shape;495;p37"/>
          <p:cNvSpPr txBox="1"/>
          <p:nvPr>
            <p:ph idx="1" type="subTitle"/>
          </p:nvPr>
        </p:nvSpPr>
        <p:spPr>
          <a:xfrm>
            <a:off x="1062060" y="7403460"/>
            <a:ext cx="11019600" cy="671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8"/>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01" name="Google Shape;501;p38"/>
          <p:cNvSpPr txBox="1"/>
          <p:nvPr/>
        </p:nvSpPr>
        <p:spPr>
          <a:xfrm>
            <a:off x="2971800" y="412600"/>
            <a:ext cx="8686800" cy="6315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400">
                <a:latin typeface="Overpass"/>
                <a:ea typeface="Overpass"/>
                <a:cs typeface="Overpass"/>
                <a:sym typeface="Overpass"/>
              </a:rPr>
              <a:t>Installing Pipelines from Operator Hub</a:t>
            </a:r>
            <a:endParaRPr sz="2400">
              <a:latin typeface="Overpass"/>
              <a:ea typeface="Overpass"/>
              <a:cs typeface="Overpass"/>
              <a:sym typeface="Overpass"/>
            </a:endParaRPr>
          </a:p>
        </p:txBody>
      </p:sp>
      <p:pic>
        <p:nvPicPr>
          <p:cNvPr id="502" name="Google Shape;502;p38"/>
          <p:cNvPicPr preferRelativeResize="0"/>
          <p:nvPr/>
        </p:nvPicPr>
        <p:blipFill>
          <a:blip r:embed="rId3">
            <a:alphaModFix/>
          </a:blip>
          <a:stretch>
            <a:fillRect/>
          </a:stretch>
        </p:blipFill>
        <p:spPr>
          <a:xfrm>
            <a:off x="2081950" y="1575913"/>
            <a:ext cx="10892726" cy="58397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9"/>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508" name="Google Shape;508;p39"/>
          <p:cNvPicPr preferRelativeResize="0"/>
          <p:nvPr/>
        </p:nvPicPr>
        <p:blipFill>
          <a:blip r:embed="rId3">
            <a:alphaModFix/>
          </a:blip>
          <a:stretch>
            <a:fillRect/>
          </a:stretch>
        </p:blipFill>
        <p:spPr>
          <a:xfrm>
            <a:off x="1843275" y="1398975"/>
            <a:ext cx="10943849" cy="6064700"/>
          </a:xfrm>
          <a:prstGeom prst="rect">
            <a:avLst/>
          </a:prstGeom>
          <a:noFill/>
          <a:ln>
            <a:noFill/>
          </a:ln>
        </p:spPr>
      </p:pic>
      <p:sp>
        <p:nvSpPr>
          <p:cNvPr id="509" name="Google Shape;509;p39"/>
          <p:cNvSpPr txBox="1"/>
          <p:nvPr/>
        </p:nvSpPr>
        <p:spPr>
          <a:xfrm>
            <a:off x="2971800" y="641200"/>
            <a:ext cx="8686800" cy="6315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400">
                <a:latin typeface="Overpass"/>
                <a:ea typeface="Overpass"/>
                <a:cs typeface="Overpass"/>
                <a:sym typeface="Overpass"/>
              </a:rPr>
              <a:t>OpenShift Console - Developer Perspective</a:t>
            </a:r>
            <a:endParaRPr sz="2400">
              <a:latin typeface="Overpass"/>
              <a:ea typeface="Overpass"/>
              <a:cs typeface="Overpass"/>
              <a:sym typeface="Overpas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0"/>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15" name="Google Shape;515;p40"/>
          <p:cNvSpPr txBox="1"/>
          <p:nvPr>
            <p:ph type="title"/>
          </p:nvPr>
        </p:nvSpPr>
        <p:spPr>
          <a:xfrm>
            <a:off x="6808925" y="2721545"/>
            <a:ext cx="6044700" cy="250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What’s next?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1"/>
          <p:cNvSpPr txBox="1"/>
          <p:nvPr>
            <p:ph type="title"/>
          </p:nvPr>
        </p:nvSpPr>
        <p:spPr>
          <a:xfrm>
            <a:off x="2103120" y="1135200"/>
            <a:ext cx="10424100" cy="1161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Resources</a:t>
            </a:r>
            <a:endParaRPr/>
          </a:p>
        </p:txBody>
      </p:sp>
      <p:sp>
        <p:nvSpPr>
          <p:cNvPr id="521" name="Google Shape;521;p41"/>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22" name="Google Shape;522;p41"/>
          <p:cNvSpPr txBox="1"/>
          <p:nvPr/>
        </p:nvSpPr>
        <p:spPr>
          <a:xfrm>
            <a:off x="1670475" y="2346050"/>
            <a:ext cx="11103900" cy="47781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chemeClr val="dk1"/>
              </a:buClr>
              <a:buSzPts val="2400"/>
              <a:buFont typeface="Overpass"/>
              <a:buChar char="●"/>
            </a:pPr>
            <a:r>
              <a:rPr lang="en" sz="2400" u="sng">
                <a:solidFill>
                  <a:schemeClr val="accent5"/>
                </a:solidFill>
                <a:latin typeface="Overpass"/>
                <a:ea typeface="Overpass"/>
                <a:cs typeface="Overpass"/>
                <a:sym typeface="Overpass"/>
                <a:hlinkClick r:id="rId3">
                  <a:extLst>
                    <a:ext uri="{A12FA001-AC4F-418D-AE19-62706E023703}">
                      <ahyp:hlinkClr val="tx"/>
                    </a:ext>
                  </a:extLst>
                </a:hlinkClick>
              </a:rPr>
              <a:t>OpenShift Pipelines Do</a:t>
            </a:r>
            <a:r>
              <a:rPr lang="en" sz="2400" u="sng">
                <a:solidFill>
                  <a:schemeClr val="accent5"/>
                </a:solidFill>
                <a:latin typeface="Overpass"/>
                <a:ea typeface="Overpass"/>
                <a:cs typeface="Overpass"/>
                <a:sym typeface="Overpass"/>
                <a:hlinkClick r:id="rId4">
                  <a:extLst>
                    <a:ext uri="{A12FA001-AC4F-418D-AE19-62706E023703}">
                      <ahyp:hlinkClr val="tx"/>
                    </a:ext>
                  </a:extLst>
                </a:hlinkClick>
              </a:rPr>
              <a:t>cumentation</a:t>
            </a:r>
            <a:endParaRPr sz="2400">
              <a:solidFill>
                <a:schemeClr val="dk1"/>
              </a:solidFill>
              <a:latin typeface="Overpass"/>
              <a:ea typeface="Overpass"/>
              <a:cs typeface="Overpass"/>
              <a:sym typeface="Overpass"/>
            </a:endParaRPr>
          </a:p>
          <a:p>
            <a:pPr indent="-381000" lvl="0" marL="457200" rtl="0" algn="l">
              <a:lnSpc>
                <a:spcPct val="150000"/>
              </a:lnSpc>
              <a:spcBef>
                <a:spcPts val="0"/>
              </a:spcBef>
              <a:spcAft>
                <a:spcPts val="0"/>
              </a:spcAft>
              <a:buClr>
                <a:schemeClr val="dk1"/>
              </a:buClr>
              <a:buSzPts val="2400"/>
              <a:buFont typeface="Overpass"/>
              <a:buChar char="●"/>
            </a:pPr>
            <a:r>
              <a:rPr lang="en" sz="2400" u="sng">
                <a:solidFill>
                  <a:schemeClr val="hlink"/>
                </a:solidFill>
                <a:latin typeface="Overpass"/>
                <a:ea typeface="Overpass"/>
                <a:cs typeface="Overpass"/>
                <a:sym typeface="Overpass"/>
                <a:hlinkClick r:id="rId5"/>
              </a:rPr>
              <a:t>OpenShift 1.0 Release Notes</a:t>
            </a:r>
            <a:endParaRPr sz="2400">
              <a:solidFill>
                <a:schemeClr val="dk1"/>
              </a:solidFill>
              <a:latin typeface="Overpass"/>
              <a:ea typeface="Overpass"/>
              <a:cs typeface="Overpass"/>
              <a:sym typeface="Overpass"/>
            </a:endParaRPr>
          </a:p>
          <a:p>
            <a:pPr indent="-381000" lvl="0" marL="457200" rtl="0" algn="l">
              <a:lnSpc>
                <a:spcPct val="150000"/>
              </a:lnSpc>
              <a:spcBef>
                <a:spcPts val="0"/>
              </a:spcBef>
              <a:spcAft>
                <a:spcPts val="0"/>
              </a:spcAft>
              <a:buClr>
                <a:schemeClr val="dk1"/>
              </a:buClr>
              <a:buSzPts val="2400"/>
              <a:buFont typeface="Overpass"/>
              <a:buChar char="●"/>
            </a:pPr>
            <a:r>
              <a:rPr lang="en" sz="2400" u="sng">
                <a:solidFill>
                  <a:schemeClr val="accent5"/>
                </a:solidFill>
                <a:latin typeface="Overpass"/>
                <a:ea typeface="Overpass"/>
                <a:cs typeface="Overpass"/>
                <a:sym typeface="Overpass"/>
                <a:hlinkClick r:id="rId6">
                  <a:extLst>
                    <a:ext uri="{A12FA001-AC4F-418D-AE19-62706E023703}">
                      <ahyp:hlinkClr val="tx"/>
                    </a:ext>
                  </a:extLst>
                </a:hlinkClick>
              </a:rPr>
              <a:t>OpenShift Pipeline Tutorial</a:t>
            </a:r>
            <a:endParaRPr sz="2400">
              <a:solidFill>
                <a:schemeClr val="dk1"/>
              </a:solidFill>
              <a:latin typeface="Overpass"/>
              <a:ea typeface="Overpass"/>
              <a:cs typeface="Overpass"/>
              <a:sym typeface="Overpass"/>
            </a:endParaRPr>
          </a:p>
          <a:p>
            <a:pPr indent="-381000" lvl="0" marL="457200" rtl="0" algn="l">
              <a:lnSpc>
                <a:spcPct val="150000"/>
              </a:lnSpc>
              <a:spcBef>
                <a:spcPts val="0"/>
              </a:spcBef>
              <a:spcAft>
                <a:spcPts val="0"/>
              </a:spcAft>
              <a:buClr>
                <a:schemeClr val="dk1"/>
              </a:buClr>
              <a:buSzPts val="2400"/>
              <a:buFont typeface="Overpass"/>
              <a:buChar char="●"/>
            </a:pPr>
            <a:r>
              <a:rPr lang="en" sz="2400" u="sng">
                <a:solidFill>
                  <a:schemeClr val="hlink"/>
                </a:solidFill>
                <a:latin typeface="Overpass"/>
                <a:ea typeface="Overpass"/>
                <a:cs typeface="Overpass"/>
                <a:sym typeface="Overpass"/>
                <a:hlinkClick r:id="rId7"/>
              </a:rPr>
              <a:t>Try Out Pipelines in Browser</a:t>
            </a:r>
            <a:endParaRPr sz="2400">
              <a:solidFill>
                <a:schemeClr val="dk1"/>
              </a:solidFill>
              <a:latin typeface="Overpass"/>
              <a:ea typeface="Overpass"/>
              <a:cs typeface="Overpass"/>
              <a:sym typeface="Overpass"/>
            </a:endParaRPr>
          </a:p>
          <a:p>
            <a:pPr indent="-381000" lvl="0" marL="457200" rtl="0" algn="l">
              <a:lnSpc>
                <a:spcPct val="150000"/>
              </a:lnSpc>
              <a:spcBef>
                <a:spcPts val="0"/>
              </a:spcBef>
              <a:spcAft>
                <a:spcPts val="0"/>
              </a:spcAft>
              <a:buClr>
                <a:schemeClr val="dk1"/>
              </a:buClr>
              <a:buSzPts val="2400"/>
              <a:buFont typeface="Overpass"/>
              <a:buChar char="●"/>
            </a:pPr>
            <a:r>
              <a:rPr lang="en" sz="2400" u="sng">
                <a:solidFill>
                  <a:schemeClr val="hlink"/>
                </a:solidFill>
                <a:latin typeface="Overpass"/>
                <a:ea typeface="Overpass"/>
                <a:cs typeface="Overpass"/>
                <a:sym typeface="Overpass"/>
                <a:hlinkClick r:id="rId8"/>
              </a:rPr>
              <a:t>OpenShift Pipelines Catalog</a:t>
            </a:r>
            <a:endParaRPr/>
          </a:p>
          <a:p>
            <a:pPr indent="-381000" lvl="0" marL="457200" rtl="0" algn="l">
              <a:lnSpc>
                <a:spcPct val="150000"/>
              </a:lnSpc>
              <a:spcBef>
                <a:spcPts val="0"/>
              </a:spcBef>
              <a:spcAft>
                <a:spcPts val="0"/>
              </a:spcAft>
              <a:buClr>
                <a:schemeClr val="dk1"/>
              </a:buClr>
              <a:buSzPts val="2400"/>
              <a:buFont typeface="Overpass"/>
              <a:buChar char="●"/>
            </a:pPr>
            <a:r>
              <a:rPr lang="en" sz="2400" u="sng">
                <a:solidFill>
                  <a:schemeClr val="hlink"/>
                </a:solidFill>
                <a:latin typeface="Overpass"/>
                <a:ea typeface="Overpass"/>
                <a:cs typeface="Overpass"/>
                <a:sym typeface="Overpass"/>
                <a:hlinkClick r:id="rId9"/>
              </a:rPr>
              <a:t>Tekton Project Documentation</a:t>
            </a:r>
            <a:endParaRPr sz="2400">
              <a:latin typeface="Overpass"/>
              <a:ea typeface="Overpass"/>
              <a:cs typeface="Overpass"/>
              <a:sym typeface="Overpass"/>
            </a:endParaRPr>
          </a:p>
          <a:p>
            <a:pPr indent="-381000" lvl="0" marL="457200" rtl="0" algn="l">
              <a:lnSpc>
                <a:spcPct val="150000"/>
              </a:lnSpc>
              <a:spcBef>
                <a:spcPts val="0"/>
              </a:spcBef>
              <a:spcAft>
                <a:spcPts val="0"/>
              </a:spcAft>
              <a:buClr>
                <a:schemeClr val="dk1"/>
              </a:buClr>
              <a:buSzPts val="2400"/>
              <a:buFont typeface="Overpass"/>
              <a:buChar char="●"/>
            </a:pPr>
            <a:r>
              <a:rPr lang="en" sz="2400" u="sng">
                <a:solidFill>
                  <a:schemeClr val="hlink"/>
                </a:solidFill>
                <a:latin typeface="Overpass"/>
                <a:ea typeface="Overpass"/>
                <a:cs typeface="Overpass"/>
                <a:sym typeface="Overpass"/>
                <a:hlinkClick r:id="rId10"/>
              </a:rPr>
              <a:t>Download Tekton CLI</a:t>
            </a:r>
            <a:endParaRPr sz="2400">
              <a:latin typeface="Overpass"/>
              <a:ea typeface="Overpass"/>
              <a:cs typeface="Overpass"/>
              <a:sym typeface="Overpass"/>
            </a:endParaRPr>
          </a:p>
          <a:p>
            <a:pPr indent="0" lvl="0" marL="457200" rtl="0" algn="l">
              <a:lnSpc>
                <a:spcPct val="150000"/>
              </a:lnSpc>
              <a:spcBef>
                <a:spcPts val="0"/>
              </a:spcBef>
              <a:spcAft>
                <a:spcPts val="0"/>
              </a:spcAft>
              <a:buNone/>
            </a:pPr>
            <a:r>
              <a:t/>
            </a:r>
            <a:endParaRPr sz="2400">
              <a:latin typeface="Overpass"/>
              <a:ea typeface="Overpass"/>
              <a:cs typeface="Overpass"/>
              <a:sym typeface="Overpass"/>
            </a:endParaRPr>
          </a:p>
          <a:p>
            <a:pPr indent="0" lvl="0" marL="0" rtl="0" algn="l">
              <a:lnSpc>
                <a:spcPct val="150000"/>
              </a:lnSpc>
              <a:spcBef>
                <a:spcPts val="0"/>
              </a:spcBef>
              <a:spcAft>
                <a:spcPts val="0"/>
              </a:spcAft>
              <a:buNone/>
            </a:pPr>
            <a:r>
              <a:t/>
            </a:r>
            <a:endParaRPr>
              <a:latin typeface="Overpass"/>
              <a:ea typeface="Overpass"/>
              <a:cs typeface="Overpass"/>
              <a:sym typeface="Overpas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2"/>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28" name="Google Shape;528;p42"/>
          <p:cNvSpPr txBox="1"/>
          <p:nvPr>
            <p:ph idx="2" type="subTitle"/>
          </p:nvPr>
        </p:nvSpPr>
        <p:spPr>
          <a:xfrm>
            <a:off x="6792630" y="3302880"/>
            <a:ext cx="5335500" cy="183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Red Hat is the world’s leading provider of enterprise open source software solutions. Award-winning support, training, and consulting services make Red Hat a trusted adviser to the Fortune 500. </a:t>
            </a:r>
            <a:endParaRPr/>
          </a:p>
        </p:txBody>
      </p:sp>
      <p:sp>
        <p:nvSpPr>
          <p:cNvPr id="529" name="Google Shape;529;p42"/>
          <p:cNvSpPr txBox="1"/>
          <p:nvPr>
            <p:ph type="title"/>
          </p:nvPr>
        </p:nvSpPr>
        <p:spPr>
          <a:xfrm>
            <a:off x="6792630" y="682351"/>
            <a:ext cx="6883500" cy="231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Thank you</a:t>
            </a:r>
            <a:endParaRPr/>
          </a:p>
        </p:txBody>
      </p:sp>
      <p:sp>
        <p:nvSpPr>
          <p:cNvPr id="530" name="Google Shape;530;p42"/>
          <p:cNvSpPr txBox="1"/>
          <p:nvPr>
            <p:ph idx="1" type="subTitle"/>
          </p:nvPr>
        </p:nvSpPr>
        <p:spPr>
          <a:xfrm rot="5400000">
            <a:off x="-2566140" y="2566200"/>
            <a:ext cx="6178800" cy="1046400"/>
          </a:xfrm>
          <a:prstGeom prst="rect">
            <a:avLst/>
          </a:prstGeom>
        </p:spPr>
        <p:txBody>
          <a:bodyPr anchorCtr="0" anchor="ctr" bIns="109700" lIns="603475" spcFirstLastPara="1" rIns="109700" wrap="square" tIns="109700">
            <a:noAutofit/>
          </a:bodyPr>
          <a:lstStyle/>
          <a:p>
            <a:pPr indent="0" lvl="0" marL="0" rtl="0" algn="l">
              <a:spcBef>
                <a:spcPts val="0"/>
              </a:spcBef>
              <a:spcAft>
                <a:spcPts val="0"/>
              </a:spcAft>
              <a:buNone/>
            </a:pPr>
            <a:r>
              <a:rPr lang="en"/>
              <a:t>OPTIONAL SECTION MARKER OR TITLE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3"/>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36" name="Google Shape;536;p43"/>
          <p:cNvSpPr txBox="1"/>
          <p:nvPr/>
        </p:nvSpPr>
        <p:spPr>
          <a:xfrm>
            <a:off x="2971800" y="946000"/>
            <a:ext cx="8686800" cy="967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000">
                <a:latin typeface="Overpass"/>
                <a:ea typeface="Overpass"/>
                <a:cs typeface="Overpass"/>
                <a:sym typeface="Overpass"/>
              </a:rPr>
              <a:t>Task</a:t>
            </a:r>
            <a:endParaRPr sz="3000">
              <a:latin typeface="Overpass"/>
              <a:ea typeface="Overpass"/>
              <a:cs typeface="Overpass"/>
              <a:sym typeface="Overpass"/>
            </a:endParaRPr>
          </a:p>
        </p:txBody>
      </p:sp>
      <p:sp>
        <p:nvSpPr>
          <p:cNvPr id="537" name="Google Shape;537;p43"/>
          <p:cNvSpPr/>
          <p:nvPr/>
        </p:nvSpPr>
        <p:spPr>
          <a:xfrm>
            <a:off x="1522748" y="5667525"/>
            <a:ext cx="2805300" cy="556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Overpass"/>
              <a:ea typeface="Overpass"/>
              <a:cs typeface="Overpass"/>
              <a:sym typeface="Overpass"/>
            </a:endParaRPr>
          </a:p>
        </p:txBody>
      </p:sp>
      <p:sp>
        <p:nvSpPr>
          <p:cNvPr id="538" name="Google Shape;538;p43"/>
          <p:cNvSpPr/>
          <p:nvPr/>
        </p:nvSpPr>
        <p:spPr>
          <a:xfrm>
            <a:off x="1564125" y="5593050"/>
            <a:ext cx="2805300" cy="5568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(source code) PipelineResource</a:t>
            </a:r>
            <a:endParaRPr>
              <a:solidFill>
                <a:srgbClr val="FFFFFF"/>
              </a:solidFill>
              <a:latin typeface="Overpass"/>
              <a:ea typeface="Overpass"/>
              <a:cs typeface="Overpass"/>
              <a:sym typeface="Overpass"/>
            </a:endParaRPr>
          </a:p>
        </p:txBody>
      </p:sp>
      <p:sp>
        <p:nvSpPr>
          <p:cNvPr id="539" name="Google Shape;539;p43"/>
          <p:cNvSpPr/>
          <p:nvPr/>
        </p:nvSpPr>
        <p:spPr>
          <a:xfrm>
            <a:off x="1522750" y="3140025"/>
            <a:ext cx="10916700" cy="1870800"/>
          </a:xfrm>
          <a:prstGeom prst="rect">
            <a:avLst/>
          </a:prstGeom>
          <a:solidFill>
            <a:srgbClr val="674EA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Overpass"/>
              <a:ea typeface="Overpass"/>
              <a:cs typeface="Overpass"/>
              <a:sym typeface="Overpass"/>
            </a:endParaRPr>
          </a:p>
        </p:txBody>
      </p:sp>
      <p:sp>
        <p:nvSpPr>
          <p:cNvPr id="540" name="Google Shape;540;p43"/>
          <p:cNvSpPr/>
          <p:nvPr/>
        </p:nvSpPr>
        <p:spPr>
          <a:xfrm>
            <a:off x="2513304" y="3933215"/>
            <a:ext cx="1098900" cy="45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Build UI</a:t>
            </a:r>
            <a:endParaRPr>
              <a:solidFill>
                <a:srgbClr val="674EA7"/>
              </a:solidFill>
              <a:latin typeface="Overpass"/>
              <a:ea typeface="Overpass"/>
              <a:cs typeface="Overpass"/>
              <a:sym typeface="Overpass"/>
            </a:endParaRPr>
          </a:p>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a:t>
            </a:r>
            <a:r>
              <a:rPr b="1" lang="en">
                <a:solidFill>
                  <a:srgbClr val="FF0000"/>
                </a:solidFill>
                <a:latin typeface="Overpass"/>
                <a:ea typeface="Overpass"/>
                <a:cs typeface="Overpass"/>
                <a:sym typeface="Overpass"/>
              </a:rPr>
              <a:t>task</a:t>
            </a:r>
            <a:r>
              <a:rPr lang="en">
                <a:solidFill>
                  <a:srgbClr val="674EA7"/>
                </a:solidFill>
                <a:latin typeface="Overpass"/>
                <a:ea typeface="Overpass"/>
                <a:cs typeface="Overpass"/>
                <a:sym typeface="Overpass"/>
              </a:rPr>
              <a:t>)</a:t>
            </a:r>
            <a:endParaRPr>
              <a:solidFill>
                <a:srgbClr val="674EA7"/>
              </a:solidFill>
              <a:latin typeface="Overpass"/>
              <a:ea typeface="Overpass"/>
              <a:cs typeface="Overpass"/>
              <a:sym typeface="Overpass"/>
            </a:endParaRPr>
          </a:p>
        </p:txBody>
      </p:sp>
      <p:sp>
        <p:nvSpPr>
          <p:cNvPr id="541" name="Google Shape;541;p43"/>
          <p:cNvSpPr/>
          <p:nvPr/>
        </p:nvSpPr>
        <p:spPr>
          <a:xfrm>
            <a:off x="5417767" y="3931565"/>
            <a:ext cx="1098900" cy="45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Build Go</a:t>
            </a:r>
            <a:endParaRPr>
              <a:solidFill>
                <a:srgbClr val="674EA7"/>
              </a:solidFill>
              <a:latin typeface="Overpass"/>
              <a:ea typeface="Overpass"/>
              <a:cs typeface="Overpass"/>
              <a:sym typeface="Overpass"/>
            </a:endParaRPr>
          </a:p>
          <a:p>
            <a:pPr indent="0" lvl="0" marL="0" marR="0" rtl="0" algn="ctr">
              <a:lnSpc>
                <a:spcPct val="100000"/>
              </a:lnSpc>
              <a:spcBef>
                <a:spcPts val="0"/>
              </a:spcBef>
              <a:spcAft>
                <a:spcPts val="0"/>
              </a:spcAft>
              <a:buNone/>
            </a:pPr>
            <a:r>
              <a:rPr lang="en">
                <a:solidFill>
                  <a:srgbClr val="FF0000"/>
                </a:solidFill>
                <a:latin typeface="Overpass"/>
                <a:ea typeface="Overpass"/>
                <a:cs typeface="Overpass"/>
                <a:sym typeface="Overpass"/>
              </a:rPr>
              <a:t>(task)</a:t>
            </a:r>
            <a:endParaRPr>
              <a:solidFill>
                <a:srgbClr val="FF0000"/>
              </a:solidFill>
              <a:latin typeface="Overpass"/>
              <a:ea typeface="Overpass"/>
              <a:cs typeface="Overpass"/>
              <a:sym typeface="Overpass"/>
            </a:endParaRPr>
          </a:p>
        </p:txBody>
      </p:sp>
      <p:sp>
        <p:nvSpPr>
          <p:cNvPr id="542" name="Google Shape;542;p43"/>
          <p:cNvSpPr txBox="1"/>
          <p:nvPr/>
        </p:nvSpPr>
        <p:spPr>
          <a:xfrm>
            <a:off x="5755133" y="2600353"/>
            <a:ext cx="2398500" cy="67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Pipeline</a:t>
            </a:r>
            <a:endParaRPr sz="1800">
              <a:latin typeface="Overpass"/>
              <a:ea typeface="Overpass"/>
              <a:cs typeface="Overpass"/>
              <a:sym typeface="Overpass"/>
            </a:endParaRPr>
          </a:p>
        </p:txBody>
      </p:sp>
      <p:cxnSp>
        <p:nvCxnSpPr>
          <p:cNvPr id="543" name="Google Shape;543;p43"/>
          <p:cNvCxnSpPr/>
          <p:nvPr/>
        </p:nvCxnSpPr>
        <p:spPr>
          <a:xfrm flipH="1" rot="10800000">
            <a:off x="3612204" y="4158215"/>
            <a:ext cx="1805700" cy="1800"/>
          </a:xfrm>
          <a:prstGeom prst="straightConnector1">
            <a:avLst/>
          </a:prstGeom>
          <a:noFill/>
          <a:ln cap="flat" cmpd="sng" w="9525">
            <a:solidFill>
              <a:srgbClr val="FFFFFF"/>
            </a:solidFill>
            <a:prstDash val="solid"/>
            <a:round/>
            <a:headEnd len="med" w="med" type="none"/>
            <a:tailEnd len="med" w="med" type="triangle"/>
          </a:ln>
        </p:spPr>
      </p:cxnSp>
      <p:sp>
        <p:nvSpPr>
          <p:cNvPr id="544" name="Google Shape;544;p43"/>
          <p:cNvSpPr/>
          <p:nvPr/>
        </p:nvSpPr>
        <p:spPr>
          <a:xfrm>
            <a:off x="4589511" y="5630288"/>
            <a:ext cx="2805300" cy="556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Overpass"/>
              <a:ea typeface="Overpass"/>
              <a:cs typeface="Overpass"/>
              <a:sym typeface="Overpass"/>
            </a:endParaRPr>
          </a:p>
        </p:txBody>
      </p:sp>
      <p:sp>
        <p:nvSpPr>
          <p:cNvPr id="545" name="Google Shape;545;p43"/>
          <p:cNvSpPr/>
          <p:nvPr/>
        </p:nvSpPr>
        <p:spPr>
          <a:xfrm>
            <a:off x="4680587" y="5555813"/>
            <a:ext cx="2805300" cy="5568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(source code) PipelineResource</a:t>
            </a:r>
            <a:endParaRPr>
              <a:solidFill>
                <a:srgbClr val="FFFFFF"/>
              </a:solidFill>
              <a:latin typeface="Overpass"/>
              <a:ea typeface="Overpass"/>
              <a:cs typeface="Overpass"/>
              <a:sym typeface="Overpass"/>
            </a:endParaRPr>
          </a:p>
        </p:txBody>
      </p:sp>
      <p:cxnSp>
        <p:nvCxnSpPr>
          <p:cNvPr id="546" name="Google Shape;546;p43"/>
          <p:cNvCxnSpPr/>
          <p:nvPr/>
        </p:nvCxnSpPr>
        <p:spPr>
          <a:xfrm rot="10800000">
            <a:off x="5706754" y="4386815"/>
            <a:ext cx="6300" cy="1230000"/>
          </a:xfrm>
          <a:prstGeom prst="straightConnector1">
            <a:avLst/>
          </a:prstGeom>
          <a:noFill/>
          <a:ln cap="flat" cmpd="sng" w="9525">
            <a:solidFill>
              <a:srgbClr val="434343"/>
            </a:solidFill>
            <a:prstDash val="dot"/>
            <a:round/>
            <a:headEnd len="med" w="med" type="none"/>
            <a:tailEnd len="med" w="med" type="stealth"/>
          </a:ln>
        </p:spPr>
      </p:cxnSp>
      <p:sp>
        <p:nvSpPr>
          <p:cNvPr id="547" name="Google Shape;547;p43"/>
          <p:cNvSpPr/>
          <p:nvPr/>
        </p:nvSpPr>
        <p:spPr>
          <a:xfrm>
            <a:off x="7923504" y="3933215"/>
            <a:ext cx="1098900" cy="45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Deploy UI</a:t>
            </a:r>
            <a:endParaRPr>
              <a:solidFill>
                <a:srgbClr val="674EA7"/>
              </a:solidFill>
              <a:latin typeface="Overpass"/>
              <a:ea typeface="Overpass"/>
              <a:cs typeface="Overpass"/>
              <a:sym typeface="Overpass"/>
            </a:endParaRPr>
          </a:p>
          <a:p>
            <a:pPr indent="0" lvl="0" marL="0" marR="0" rtl="0" algn="ctr">
              <a:lnSpc>
                <a:spcPct val="100000"/>
              </a:lnSpc>
              <a:spcBef>
                <a:spcPts val="0"/>
              </a:spcBef>
              <a:spcAft>
                <a:spcPts val="0"/>
              </a:spcAft>
              <a:buNone/>
            </a:pPr>
            <a:r>
              <a:rPr lang="en">
                <a:solidFill>
                  <a:srgbClr val="FF0000"/>
                </a:solidFill>
                <a:latin typeface="Overpass"/>
                <a:ea typeface="Overpass"/>
                <a:cs typeface="Overpass"/>
                <a:sym typeface="Overpass"/>
              </a:rPr>
              <a:t>(task)</a:t>
            </a:r>
            <a:endParaRPr>
              <a:solidFill>
                <a:srgbClr val="FF0000"/>
              </a:solidFill>
              <a:latin typeface="Overpass"/>
              <a:ea typeface="Overpass"/>
              <a:cs typeface="Overpass"/>
              <a:sym typeface="Overpass"/>
            </a:endParaRPr>
          </a:p>
        </p:txBody>
      </p:sp>
      <p:sp>
        <p:nvSpPr>
          <p:cNvPr id="548" name="Google Shape;548;p43"/>
          <p:cNvSpPr/>
          <p:nvPr/>
        </p:nvSpPr>
        <p:spPr>
          <a:xfrm>
            <a:off x="10827967" y="3931565"/>
            <a:ext cx="1098900" cy="45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Deploy Go</a:t>
            </a:r>
            <a:endParaRPr>
              <a:solidFill>
                <a:srgbClr val="674EA7"/>
              </a:solidFill>
              <a:latin typeface="Overpass"/>
              <a:ea typeface="Overpass"/>
              <a:cs typeface="Overpass"/>
              <a:sym typeface="Overpass"/>
            </a:endParaRPr>
          </a:p>
          <a:p>
            <a:pPr indent="0" lvl="0" marL="0" marR="0" rtl="0" algn="ctr">
              <a:lnSpc>
                <a:spcPct val="100000"/>
              </a:lnSpc>
              <a:spcBef>
                <a:spcPts val="0"/>
              </a:spcBef>
              <a:spcAft>
                <a:spcPts val="0"/>
              </a:spcAft>
              <a:buNone/>
            </a:pPr>
            <a:r>
              <a:rPr lang="en">
                <a:solidFill>
                  <a:srgbClr val="FF0000"/>
                </a:solidFill>
                <a:latin typeface="Overpass"/>
                <a:ea typeface="Overpass"/>
                <a:cs typeface="Overpass"/>
                <a:sym typeface="Overpass"/>
              </a:rPr>
              <a:t>(task)</a:t>
            </a:r>
            <a:endParaRPr>
              <a:solidFill>
                <a:srgbClr val="FF0000"/>
              </a:solidFill>
              <a:latin typeface="Overpass"/>
              <a:ea typeface="Overpass"/>
              <a:cs typeface="Overpass"/>
              <a:sym typeface="Overpass"/>
            </a:endParaRPr>
          </a:p>
        </p:txBody>
      </p:sp>
      <p:cxnSp>
        <p:nvCxnSpPr>
          <p:cNvPr id="549" name="Google Shape;549;p43"/>
          <p:cNvCxnSpPr>
            <a:stCxn id="541" idx="2"/>
            <a:endCxn id="548" idx="2"/>
          </p:cNvCxnSpPr>
          <p:nvPr/>
        </p:nvCxnSpPr>
        <p:spPr>
          <a:xfrm flipH="1" rot="-5400000">
            <a:off x="8672017" y="1680365"/>
            <a:ext cx="600" cy="5410200"/>
          </a:xfrm>
          <a:prstGeom prst="bentConnector3">
            <a:avLst>
              <a:gd fmla="val 39687500" name="adj1"/>
            </a:avLst>
          </a:prstGeom>
          <a:noFill/>
          <a:ln cap="flat" cmpd="sng" w="9525">
            <a:solidFill>
              <a:srgbClr val="FFFFFF"/>
            </a:solidFill>
            <a:prstDash val="dot"/>
            <a:round/>
            <a:headEnd len="med" w="med" type="none"/>
            <a:tailEnd len="med" w="med" type="triangle"/>
          </a:ln>
        </p:spPr>
      </p:cxnSp>
      <p:sp>
        <p:nvSpPr>
          <p:cNvPr id="550" name="Google Shape;550;p43"/>
          <p:cNvSpPr txBox="1"/>
          <p:nvPr/>
        </p:nvSpPr>
        <p:spPr>
          <a:xfrm>
            <a:off x="7694750" y="4592125"/>
            <a:ext cx="36060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verpass"/>
                <a:ea typeface="Overpass"/>
                <a:cs typeface="Overpass"/>
                <a:sym typeface="Overpass"/>
              </a:rPr>
              <a:t>Container image (PipelineResource)</a:t>
            </a:r>
            <a:endParaRPr>
              <a:solidFill>
                <a:srgbClr val="FFFFFF"/>
              </a:solidFill>
              <a:latin typeface="Overpass"/>
              <a:ea typeface="Overpass"/>
              <a:cs typeface="Overpass"/>
              <a:sym typeface="Overpass"/>
            </a:endParaRPr>
          </a:p>
        </p:txBody>
      </p:sp>
      <p:cxnSp>
        <p:nvCxnSpPr>
          <p:cNvPr id="551" name="Google Shape;551;p43"/>
          <p:cNvCxnSpPr>
            <a:stCxn id="540" idx="0"/>
            <a:endCxn id="547" idx="0"/>
          </p:cNvCxnSpPr>
          <p:nvPr/>
        </p:nvCxnSpPr>
        <p:spPr>
          <a:xfrm flipH="1" rot="-5400000">
            <a:off x="5767554" y="1228415"/>
            <a:ext cx="600" cy="5410200"/>
          </a:xfrm>
          <a:prstGeom prst="bentConnector3">
            <a:avLst>
              <a:gd fmla="val -39687500" name="adj1"/>
            </a:avLst>
          </a:prstGeom>
          <a:noFill/>
          <a:ln cap="flat" cmpd="sng" w="9525">
            <a:solidFill>
              <a:srgbClr val="FFFFFF"/>
            </a:solidFill>
            <a:prstDash val="dot"/>
            <a:round/>
            <a:headEnd len="med" w="med" type="none"/>
            <a:tailEnd len="med" w="med" type="stealth"/>
          </a:ln>
        </p:spPr>
      </p:cxnSp>
      <p:sp>
        <p:nvSpPr>
          <p:cNvPr id="552" name="Google Shape;552;p43"/>
          <p:cNvSpPr txBox="1"/>
          <p:nvPr/>
        </p:nvSpPr>
        <p:spPr>
          <a:xfrm>
            <a:off x="4037150" y="3372925"/>
            <a:ext cx="36060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verpass"/>
                <a:ea typeface="Overpass"/>
                <a:cs typeface="Overpass"/>
                <a:sym typeface="Overpass"/>
              </a:rPr>
              <a:t>Container image (PipelineResource)</a:t>
            </a:r>
            <a:endParaRPr>
              <a:solidFill>
                <a:srgbClr val="FFFFFF"/>
              </a:solidFill>
              <a:latin typeface="Overpass"/>
              <a:ea typeface="Overpass"/>
              <a:cs typeface="Overpass"/>
              <a:sym typeface="Overpass"/>
            </a:endParaRPr>
          </a:p>
        </p:txBody>
      </p:sp>
      <p:cxnSp>
        <p:nvCxnSpPr>
          <p:cNvPr id="553" name="Google Shape;553;p43"/>
          <p:cNvCxnSpPr/>
          <p:nvPr/>
        </p:nvCxnSpPr>
        <p:spPr>
          <a:xfrm rot="10800000">
            <a:off x="2963554" y="4386815"/>
            <a:ext cx="6300" cy="1230000"/>
          </a:xfrm>
          <a:prstGeom prst="straightConnector1">
            <a:avLst/>
          </a:prstGeom>
          <a:noFill/>
          <a:ln cap="flat" cmpd="sng" w="9525">
            <a:solidFill>
              <a:srgbClr val="434343"/>
            </a:solidFill>
            <a:prstDash val="dot"/>
            <a:round/>
            <a:headEnd len="med" w="med" type="none"/>
            <a:tailEnd len="med" w="med" type="stealth"/>
          </a:ln>
        </p:spPr>
      </p:cxnSp>
      <p:cxnSp>
        <p:nvCxnSpPr>
          <p:cNvPr id="554" name="Google Shape;554;p43"/>
          <p:cNvCxnSpPr>
            <a:stCxn id="541" idx="3"/>
            <a:endCxn id="547" idx="1"/>
          </p:cNvCxnSpPr>
          <p:nvPr/>
        </p:nvCxnSpPr>
        <p:spPr>
          <a:xfrm>
            <a:off x="6516667" y="4158365"/>
            <a:ext cx="1406700" cy="1800"/>
          </a:xfrm>
          <a:prstGeom prst="straightConnector1">
            <a:avLst/>
          </a:prstGeom>
          <a:noFill/>
          <a:ln cap="flat" cmpd="sng" w="9525">
            <a:solidFill>
              <a:srgbClr val="FFFFFF"/>
            </a:solidFill>
            <a:prstDash val="solid"/>
            <a:round/>
            <a:headEnd len="med" w="med" type="none"/>
            <a:tailEnd len="med" w="med" type="stealth"/>
          </a:ln>
        </p:spPr>
      </p:cxnSp>
      <p:cxnSp>
        <p:nvCxnSpPr>
          <p:cNvPr id="555" name="Google Shape;555;p43"/>
          <p:cNvCxnSpPr>
            <a:stCxn id="547" idx="3"/>
            <a:endCxn id="548" idx="1"/>
          </p:cNvCxnSpPr>
          <p:nvPr/>
        </p:nvCxnSpPr>
        <p:spPr>
          <a:xfrm flipH="1" rot="10800000">
            <a:off x="9022404" y="4158515"/>
            <a:ext cx="1805700" cy="1500"/>
          </a:xfrm>
          <a:prstGeom prst="straightConnector1">
            <a:avLst/>
          </a:prstGeom>
          <a:noFill/>
          <a:ln cap="flat" cmpd="sng" w="9525">
            <a:solidFill>
              <a:srgbClr val="FFFFFF"/>
            </a:solidFill>
            <a:prstDash val="solid"/>
            <a:round/>
            <a:headEnd len="med" w="med" type="none"/>
            <a:tailEnd len="med" w="med" type="stealth"/>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4"/>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61" name="Google Shape;561;p44"/>
          <p:cNvSpPr txBox="1"/>
          <p:nvPr/>
        </p:nvSpPr>
        <p:spPr>
          <a:xfrm>
            <a:off x="2971800" y="946000"/>
            <a:ext cx="8686800" cy="967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200">
                <a:latin typeface="Overpass"/>
                <a:ea typeface="Overpass"/>
                <a:cs typeface="Overpass"/>
                <a:sym typeface="Overpass"/>
              </a:rPr>
              <a:t>Task</a:t>
            </a:r>
            <a:endParaRPr sz="3200">
              <a:latin typeface="Overpass"/>
              <a:ea typeface="Overpass"/>
              <a:cs typeface="Overpass"/>
              <a:sym typeface="Overpass"/>
            </a:endParaRPr>
          </a:p>
        </p:txBody>
      </p:sp>
      <p:sp>
        <p:nvSpPr>
          <p:cNvPr id="562" name="Google Shape;562;p44"/>
          <p:cNvSpPr txBox="1"/>
          <p:nvPr/>
        </p:nvSpPr>
        <p:spPr>
          <a:xfrm>
            <a:off x="1752600" y="2774800"/>
            <a:ext cx="7065000" cy="4262100"/>
          </a:xfrm>
          <a:prstGeom prst="rect">
            <a:avLst/>
          </a:prstGeom>
          <a:noFill/>
          <a:ln>
            <a:noFill/>
          </a:ln>
        </p:spPr>
        <p:txBody>
          <a:bodyPr anchorCtr="0" anchor="t" bIns="0" lIns="0" spcFirstLastPara="1" rIns="0" wrap="square" tIns="0">
            <a:noAutofit/>
          </a:bodyPr>
          <a:lstStyle/>
          <a:p>
            <a:pPr indent="-381000" lvl="0" marL="457200" rtl="0" algn="l">
              <a:lnSpc>
                <a:spcPct val="150000"/>
              </a:lnSpc>
              <a:spcBef>
                <a:spcPts val="600"/>
              </a:spcBef>
              <a:spcAft>
                <a:spcPts val="0"/>
              </a:spcAft>
              <a:buClr>
                <a:srgbClr val="000000"/>
              </a:buClr>
              <a:buSzPts val="2400"/>
              <a:buFont typeface="Overpass"/>
              <a:buChar char="●"/>
            </a:pPr>
            <a:r>
              <a:rPr lang="en" sz="2400">
                <a:solidFill>
                  <a:srgbClr val="000000"/>
                </a:solidFill>
                <a:latin typeface="Overpass"/>
                <a:ea typeface="Overpass"/>
                <a:cs typeface="Overpass"/>
                <a:sym typeface="Overpass"/>
              </a:rPr>
              <a:t>Defines a unit of work to be executed</a:t>
            </a:r>
            <a:endParaRPr sz="2400">
              <a:solidFill>
                <a:srgbClr val="000000"/>
              </a:solidFill>
              <a:latin typeface="Overpass"/>
              <a:ea typeface="Overpass"/>
              <a:cs typeface="Overpass"/>
              <a:sym typeface="Overpass"/>
            </a:endParaRPr>
          </a:p>
          <a:p>
            <a:pPr indent="-381000" lvl="0" marL="457200" rtl="0" algn="l">
              <a:lnSpc>
                <a:spcPct val="150000"/>
              </a:lnSpc>
              <a:spcBef>
                <a:spcPts val="0"/>
              </a:spcBef>
              <a:spcAft>
                <a:spcPts val="0"/>
              </a:spcAft>
              <a:buClr>
                <a:srgbClr val="000000"/>
              </a:buClr>
              <a:buSzPts val="2400"/>
              <a:buFont typeface="Overpass"/>
              <a:buChar char="●"/>
            </a:pPr>
            <a:r>
              <a:rPr lang="en" sz="2400">
                <a:solidFill>
                  <a:srgbClr val="000000"/>
                </a:solidFill>
                <a:latin typeface="Overpass"/>
                <a:ea typeface="Overpass"/>
                <a:cs typeface="Overpass"/>
                <a:sym typeface="Overpass"/>
              </a:rPr>
              <a:t>A list of steps run sequentially</a:t>
            </a:r>
            <a:endParaRPr sz="2400">
              <a:solidFill>
                <a:srgbClr val="000000"/>
              </a:solidFill>
              <a:latin typeface="Overpass"/>
              <a:ea typeface="Overpass"/>
              <a:cs typeface="Overpass"/>
              <a:sym typeface="Overpass"/>
            </a:endParaRPr>
          </a:p>
          <a:p>
            <a:pPr indent="-381000" lvl="0" marL="457200" rtl="0" algn="l">
              <a:lnSpc>
                <a:spcPct val="150000"/>
              </a:lnSpc>
              <a:spcBef>
                <a:spcPts val="0"/>
              </a:spcBef>
              <a:spcAft>
                <a:spcPts val="0"/>
              </a:spcAft>
              <a:buClr>
                <a:srgbClr val="000000"/>
              </a:buClr>
              <a:buSzPts val="2400"/>
              <a:buFont typeface="Overpass"/>
              <a:buChar char="●"/>
            </a:pPr>
            <a:r>
              <a:rPr lang="en" sz="2400">
                <a:solidFill>
                  <a:srgbClr val="000000"/>
                </a:solidFill>
                <a:latin typeface="Overpass"/>
                <a:ea typeface="Overpass"/>
                <a:cs typeface="Overpass"/>
                <a:sym typeface="Overpass"/>
              </a:rPr>
              <a:t>Step containers run in the task pod</a:t>
            </a:r>
            <a:endParaRPr sz="2400">
              <a:solidFill>
                <a:srgbClr val="000000"/>
              </a:solidFill>
              <a:latin typeface="Overpass"/>
              <a:ea typeface="Overpass"/>
              <a:cs typeface="Overpass"/>
              <a:sym typeface="Overpass"/>
            </a:endParaRPr>
          </a:p>
          <a:p>
            <a:pPr indent="-381000" lvl="0" marL="457200" rtl="0" algn="l">
              <a:lnSpc>
                <a:spcPct val="150000"/>
              </a:lnSpc>
              <a:spcBef>
                <a:spcPts val="0"/>
              </a:spcBef>
              <a:spcAft>
                <a:spcPts val="0"/>
              </a:spcAft>
              <a:buClr>
                <a:srgbClr val="000000"/>
              </a:buClr>
              <a:buSzPts val="2400"/>
              <a:buFont typeface="Overpass"/>
              <a:buChar char="●"/>
            </a:pPr>
            <a:r>
              <a:rPr lang="en" sz="2400">
                <a:solidFill>
                  <a:srgbClr val="000000"/>
                </a:solidFill>
                <a:latin typeface="Overpass"/>
                <a:ea typeface="Overpass"/>
                <a:cs typeface="Overpass"/>
                <a:sym typeface="Overpass"/>
              </a:rPr>
              <a:t>Has inputs, outputs and parameters</a:t>
            </a:r>
            <a:endParaRPr sz="2400">
              <a:solidFill>
                <a:srgbClr val="000000"/>
              </a:solidFill>
              <a:latin typeface="Overpass"/>
              <a:ea typeface="Overpass"/>
              <a:cs typeface="Overpass"/>
              <a:sym typeface="Overpass"/>
            </a:endParaRPr>
          </a:p>
          <a:p>
            <a:pPr indent="-381000" lvl="0" marL="457200" rtl="0" algn="l">
              <a:lnSpc>
                <a:spcPct val="150000"/>
              </a:lnSpc>
              <a:spcBef>
                <a:spcPts val="0"/>
              </a:spcBef>
              <a:spcAft>
                <a:spcPts val="0"/>
              </a:spcAft>
              <a:buClr>
                <a:srgbClr val="000000"/>
              </a:buClr>
              <a:buSzPts val="2400"/>
              <a:buFont typeface="Overpass"/>
              <a:buChar char="●"/>
            </a:pPr>
            <a:r>
              <a:rPr lang="en" sz="2400">
                <a:solidFill>
                  <a:srgbClr val="000000"/>
                </a:solidFill>
                <a:latin typeface="Overpass"/>
                <a:ea typeface="Overpass"/>
                <a:cs typeface="Overpass"/>
                <a:sym typeface="Overpass"/>
              </a:rPr>
              <a:t>Can run independent of pipelines</a:t>
            </a:r>
            <a:endParaRPr sz="2400">
              <a:solidFill>
                <a:srgbClr val="000000"/>
              </a:solidFill>
              <a:latin typeface="Overpass"/>
              <a:ea typeface="Overpass"/>
              <a:cs typeface="Overpass"/>
              <a:sym typeface="Overpass"/>
            </a:endParaRPr>
          </a:p>
        </p:txBody>
      </p:sp>
      <p:sp>
        <p:nvSpPr>
          <p:cNvPr id="563" name="Google Shape;563;p44"/>
          <p:cNvSpPr/>
          <p:nvPr/>
        </p:nvSpPr>
        <p:spPr>
          <a:xfrm>
            <a:off x="9868388" y="2607970"/>
            <a:ext cx="2755200" cy="3634800"/>
          </a:xfrm>
          <a:prstGeom prst="rect">
            <a:avLst/>
          </a:prstGeom>
          <a:solidFill>
            <a:srgbClr val="674EA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Task</a:t>
            </a:r>
            <a:endParaRPr sz="2400">
              <a:solidFill>
                <a:srgbClr val="FFFFFF"/>
              </a:solidFill>
              <a:latin typeface="Overpass"/>
              <a:ea typeface="Overpass"/>
              <a:cs typeface="Overpass"/>
              <a:sym typeface="Overpass"/>
            </a:endParaRPr>
          </a:p>
        </p:txBody>
      </p:sp>
      <p:sp>
        <p:nvSpPr>
          <p:cNvPr id="564" name="Google Shape;564;p44"/>
          <p:cNvSpPr/>
          <p:nvPr/>
        </p:nvSpPr>
        <p:spPr>
          <a:xfrm>
            <a:off x="10031151" y="5491872"/>
            <a:ext cx="2420400" cy="5805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674EA7"/>
                </a:solidFill>
                <a:latin typeface="Overpass"/>
                <a:ea typeface="Overpass"/>
                <a:cs typeface="Overpass"/>
                <a:sym typeface="Overpass"/>
              </a:rPr>
              <a:t>Step</a:t>
            </a:r>
            <a:endParaRPr sz="1800">
              <a:solidFill>
                <a:srgbClr val="674EA7"/>
              </a:solidFill>
              <a:latin typeface="Overpass"/>
              <a:ea typeface="Overpass"/>
              <a:cs typeface="Overpass"/>
              <a:sym typeface="Overpass"/>
            </a:endParaRPr>
          </a:p>
        </p:txBody>
      </p:sp>
      <p:sp>
        <p:nvSpPr>
          <p:cNvPr id="565" name="Google Shape;565;p44"/>
          <p:cNvSpPr/>
          <p:nvPr/>
        </p:nvSpPr>
        <p:spPr>
          <a:xfrm>
            <a:off x="10031151" y="4817730"/>
            <a:ext cx="2420400" cy="5805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674EA7"/>
                </a:solidFill>
                <a:latin typeface="Overpass"/>
                <a:ea typeface="Overpass"/>
                <a:cs typeface="Overpass"/>
                <a:sym typeface="Overpass"/>
              </a:rPr>
              <a:t>Step</a:t>
            </a:r>
            <a:endParaRPr sz="1800">
              <a:solidFill>
                <a:srgbClr val="674EA7"/>
              </a:solidFill>
              <a:latin typeface="Overpass"/>
              <a:ea typeface="Overpass"/>
              <a:cs typeface="Overpass"/>
              <a:sym typeface="Overpass"/>
            </a:endParaRPr>
          </a:p>
        </p:txBody>
      </p:sp>
      <p:sp>
        <p:nvSpPr>
          <p:cNvPr id="566" name="Google Shape;566;p44"/>
          <p:cNvSpPr/>
          <p:nvPr/>
        </p:nvSpPr>
        <p:spPr>
          <a:xfrm>
            <a:off x="10031151" y="4143589"/>
            <a:ext cx="2420400" cy="5805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674EA7"/>
                </a:solidFill>
                <a:latin typeface="Overpass"/>
                <a:ea typeface="Overpass"/>
                <a:cs typeface="Overpass"/>
                <a:sym typeface="Overpass"/>
              </a:rPr>
              <a:t>Step</a:t>
            </a:r>
            <a:endParaRPr sz="1800">
              <a:solidFill>
                <a:srgbClr val="674EA7"/>
              </a:solidFill>
              <a:latin typeface="Overpass"/>
              <a:ea typeface="Overpass"/>
              <a:cs typeface="Overpass"/>
              <a:sym typeface="Overpass"/>
            </a:endParaRPr>
          </a:p>
        </p:txBody>
      </p:sp>
      <p:sp>
        <p:nvSpPr>
          <p:cNvPr id="567" name="Google Shape;567;p44"/>
          <p:cNvSpPr/>
          <p:nvPr/>
        </p:nvSpPr>
        <p:spPr>
          <a:xfrm>
            <a:off x="10031151" y="3469447"/>
            <a:ext cx="2420400" cy="5805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674EA7"/>
                </a:solidFill>
                <a:latin typeface="Overpass"/>
                <a:ea typeface="Overpass"/>
                <a:cs typeface="Overpass"/>
                <a:sym typeface="Overpass"/>
              </a:rPr>
              <a:t>Step</a:t>
            </a:r>
            <a:endParaRPr sz="1800">
              <a:solidFill>
                <a:srgbClr val="674EA7"/>
              </a:solidFill>
              <a:latin typeface="Overpass"/>
              <a:ea typeface="Overpass"/>
              <a:cs typeface="Overpass"/>
              <a:sym typeface="Overpass"/>
            </a:endParaRPr>
          </a:p>
        </p:txBody>
      </p:sp>
      <p:sp>
        <p:nvSpPr>
          <p:cNvPr id="568" name="Google Shape;568;p44"/>
          <p:cNvSpPr txBox="1"/>
          <p:nvPr>
            <p:ph idx="1" type="subTitle"/>
          </p:nvPr>
        </p:nvSpPr>
        <p:spPr>
          <a:xfrm>
            <a:off x="1062060" y="7403460"/>
            <a:ext cx="11019600" cy="671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5"/>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74" name="Google Shape;574;p45"/>
          <p:cNvSpPr/>
          <p:nvPr/>
        </p:nvSpPr>
        <p:spPr>
          <a:xfrm>
            <a:off x="6023200" y="39900"/>
            <a:ext cx="5593200" cy="7686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569CD6"/>
                </a:solidFill>
                <a:latin typeface="Consolas"/>
                <a:ea typeface="Consolas"/>
                <a:cs typeface="Consolas"/>
                <a:sym typeface="Consolas"/>
              </a:rPr>
              <a:t>apiVersion</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tekton.dev/v1alpha1</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569CD6"/>
                </a:solidFill>
                <a:latin typeface="Consolas"/>
                <a:ea typeface="Consolas"/>
                <a:cs typeface="Consolas"/>
                <a:sym typeface="Consolas"/>
              </a:rPr>
              <a:t>kind</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Task</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569CD6"/>
                </a:solidFill>
                <a:latin typeface="Consolas"/>
                <a:ea typeface="Consolas"/>
                <a:cs typeface="Consolas"/>
                <a:sym typeface="Consolas"/>
              </a:rPr>
              <a:t>metadata</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name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mvn-build</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569CD6"/>
                </a:solidFill>
                <a:latin typeface="Consolas"/>
                <a:ea typeface="Consolas"/>
                <a:cs typeface="Consolas"/>
                <a:sym typeface="Consolas"/>
              </a:rPr>
              <a:t>spec</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inputs</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resources</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 </a:t>
            </a:r>
            <a:r>
              <a:rPr lang="en" sz="1600">
                <a:solidFill>
                  <a:srgbClr val="569CD6"/>
                </a:solidFill>
                <a:latin typeface="Consolas"/>
                <a:ea typeface="Consolas"/>
                <a:cs typeface="Consolas"/>
                <a:sym typeface="Consolas"/>
              </a:rPr>
              <a:t>name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source</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type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git</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outputs</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resources</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 </a:t>
            </a:r>
            <a:r>
              <a:rPr lang="en" sz="1600">
                <a:solidFill>
                  <a:srgbClr val="569CD6"/>
                </a:solidFill>
                <a:latin typeface="Consolas"/>
                <a:ea typeface="Consolas"/>
                <a:cs typeface="Consolas"/>
                <a:sym typeface="Consolas"/>
              </a:rPr>
              <a:t>name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source</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type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git</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steps</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 </a:t>
            </a:r>
            <a:r>
              <a:rPr lang="en" sz="1600">
                <a:solidFill>
                  <a:srgbClr val="569CD6"/>
                </a:solidFill>
                <a:latin typeface="Consolas"/>
                <a:ea typeface="Consolas"/>
                <a:cs typeface="Consolas"/>
                <a:sym typeface="Consolas"/>
              </a:rPr>
              <a:t>name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build</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image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maven:3.6.0-jdk-8-slim</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command</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 </a:t>
            </a:r>
            <a:r>
              <a:rPr lang="en" sz="1600">
                <a:solidFill>
                  <a:srgbClr val="CE9178"/>
                </a:solidFill>
                <a:latin typeface="Consolas"/>
                <a:ea typeface="Consolas"/>
                <a:cs typeface="Consolas"/>
                <a:sym typeface="Consolas"/>
              </a:rPr>
              <a:t>/usr/bin/mvn</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args</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 </a:t>
            </a:r>
            <a:r>
              <a:rPr lang="en" sz="1600">
                <a:solidFill>
                  <a:srgbClr val="CE9178"/>
                </a:solidFill>
                <a:latin typeface="Consolas"/>
                <a:ea typeface="Consolas"/>
                <a:cs typeface="Consolas"/>
                <a:sym typeface="Consolas"/>
              </a:rPr>
              <a:t>package</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 </a:t>
            </a:r>
            <a:r>
              <a:rPr lang="en" sz="1600">
                <a:solidFill>
                  <a:srgbClr val="569CD6"/>
                </a:solidFill>
                <a:latin typeface="Consolas"/>
                <a:ea typeface="Consolas"/>
                <a:cs typeface="Consolas"/>
                <a:sym typeface="Consolas"/>
              </a:rPr>
              <a:t>name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test</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image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maven:3.6.0-jdk-8-slim</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command</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 </a:t>
            </a:r>
            <a:r>
              <a:rPr lang="en" sz="1600">
                <a:solidFill>
                  <a:srgbClr val="CE9178"/>
                </a:solidFill>
                <a:latin typeface="Consolas"/>
                <a:ea typeface="Consolas"/>
                <a:cs typeface="Consolas"/>
                <a:sym typeface="Consolas"/>
              </a:rPr>
              <a:t>/usr/bin/mvn</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args</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 </a:t>
            </a:r>
            <a:r>
              <a:rPr lang="en" sz="1600">
                <a:solidFill>
                  <a:srgbClr val="CE9178"/>
                </a:solidFill>
                <a:latin typeface="Consolas"/>
                <a:ea typeface="Consolas"/>
                <a:cs typeface="Consolas"/>
                <a:sym typeface="Consolas"/>
              </a:rPr>
              <a:t>verify</a:t>
            </a:r>
            <a:endParaRPr sz="1600">
              <a:solidFill>
                <a:srgbClr val="CE9178"/>
              </a:solidFill>
              <a:latin typeface="Consolas"/>
              <a:ea typeface="Consolas"/>
              <a:cs typeface="Consolas"/>
              <a:sym typeface="Consolas"/>
            </a:endParaRPr>
          </a:p>
        </p:txBody>
      </p:sp>
      <p:sp>
        <p:nvSpPr>
          <p:cNvPr id="575" name="Google Shape;575;p45"/>
          <p:cNvSpPr txBox="1"/>
          <p:nvPr/>
        </p:nvSpPr>
        <p:spPr>
          <a:xfrm>
            <a:off x="913950" y="1964700"/>
            <a:ext cx="3967500" cy="10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Overpass"/>
                <a:ea typeface="Overpass"/>
                <a:cs typeface="Overpass"/>
                <a:sym typeface="Overpass"/>
              </a:rPr>
              <a:t>Task Example</a:t>
            </a:r>
            <a:endParaRPr sz="3600">
              <a:latin typeface="Overpass"/>
              <a:ea typeface="Overpass"/>
              <a:cs typeface="Overpass"/>
              <a:sym typeface="Overpass"/>
            </a:endParaRPr>
          </a:p>
        </p:txBody>
      </p:sp>
      <p:sp>
        <p:nvSpPr>
          <p:cNvPr id="576" name="Google Shape;576;p45"/>
          <p:cNvSpPr/>
          <p:nvPr/>
        </p:nvSpPr>
        <p:spPr>
          <a:xfrm>
            <a:off x="5693497" y="1653724"/>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1</a:t>
            </a:r>
            <a:endParaRPr sz="1200">
              <a:latin typeface="Overpass"/>
              <a:ea typeface="Overpass"/>
              <a:cs typeface="Overpass"/>
              <a:sym typeface="Overpass"/>
            </a:endParaRPr>
          </a:p>
        </p:txBody>
      </p:sp>
      <p:sp>
        <p:nvSpPr>
          <p:cNvPr id="577" name="Google Shape;577;p45"/>
          <p:cNvSpPr/>
          <p:nvPr/>
        </p:nvSpPr>
        <p:spPr>
          <a:xfrm>
            <a:off x="5685649" y="2741924"/>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2</a:t>
            </a:r>
            <a:endParaRPr sz="1200">
              <a:latin typeface="Overpass"/>
              <a:ea typeface="Overpass"/>
              <a:cs typeface="Overpass"/>
              <a:sym typeface="Overpass"/>
            </a:endParaRPr>
          </a:p>
        </p:txBody>
      </p:sp>
      <p:sp>
        <p:nvSpPr>
          <p:cNvPr id="578" name="Google Shape;578;p45"/>
          <p:cNvSpPr/>
          <p:nvPr/>
        </p:nvSpPr>
        <p:spPr>
          <a:xfrm>
            <a:off x="5693497" y="3850226"/>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3</a:t>
            </a:r>
            <a:endParaRPr sz="1200">
              <a:latin typeface="Overpass"/>
              <a:ea typeface="Overpass"/>
              <a:cs typeface="Overpass"/>
              <a:sym typeface="Overpass"/>
            </a:endParaRPr>
          </a:p>
        </p:txBody>
      </p:sp>
      <p:sp>
        <p:nvSpPr>
          <p:cNvPr id="579" name="Google Shape;579;p45"/>
          <p:cNvSpPr/>
          <p:nvPr/>
        </p:nvSpPr>
        <p:spPr>
          <a:xfrm>
            <a:off x="969097" y="3482524"/>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1</a:t>
            </a:r>
            <a:endParaRPr sz="1200">
              <a:latin typeface="Overpass"/>
              <a:ea typeface="Overpass"/>
              <a:cs typeface="Overpass"/>
              <a:sym typeface="Overpass"/>
            </a:endParaRPr>
          </a:p>
        </p:txBody>
      </p:sp>
      <p:sp>
        <p:nvSpPr>
          <p:cNvPr id="580" name="Google Shape;580;p45"/>
          <p:cNvSpPr/>
          <p:nvPr/>
        </p:nvSpPr>
        <p:spPr>
          <a:xfrm>
            <a:off x="961249" y="4123575"/>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2</a:t>
            </a:r>
            <a:endParaRPr sz="1200">
              <a:latin typeface="Overpass"/>
              <a:ea typeface="Overpass"/>
              <a:cs typeface="Overpass"/>
              <a:sym typeface="Overpass"/>
            </a:endParaRPr>
          </a:p>
        </p:txBody>
      </p:sp>
      <p:sp>
        <p:nvSpPr>
          <p:cNvPr id="581" name="Google Shape;581;p45"/>
          <p:cNvSpPr/>
          <p:nvPr/>
        </p:nvSpPr>
        <p:spPr>
          <a:xfrm>
            <a:off x="969097" y="4764626"/>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3</a:t>
            </a:r>
            <a:endParaRPr sz="1200">
              <a:latin typeface="Overpass"/>
              <a:ea typeface="Overpass"/>
              <a:cs typeface="Overpass"/>
              <a:sym typeface="Overpass"/>
            </a:endParaRPr>
          </a:p>
        </p:txBody>
      </p:sp>
      <p:sp>
        <p:nvSpPr>
          <p:cNvPr id="582" name="Google Shape;582;p45"/>
          <p:cNvSpPr txBox="1"/>
          <p:nvPr/>
        </p:nvSpPr>
        <p:spPr>
          <a:xfrm>
            <a:off x="1343617" y="3443633"/>
            <a:ext cx="24336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verpass"/>
                <a:ea typeface="Overpass"/>
                <a:cs typeface="Overpass"/>
                <a:sym typeface="Overpass"/>
              </a:rPr>
              <a:t>Inputs to the task</a:t>
            </a:r>
            <a:endParaRPr sz="1600">
              <a:latin typeface="Overpass"/>
              <a:ea typeface="Overpass"/>
              <a:cs typeface="Overpass"/>
              <a:sym typeface="Overpass"/>
            </a:endParaRPr>
          </a:p>
        </p:txBody>
      </p:sp>
      <p:sp>
        <p:nvSpPr>
          <p:cNvPr id="583" name="Google Shape;583;p45"/>
          <p:cNvSpPr txBox="1"/>
          <p:nvPr/>
        </p:nvSpPr>
        <p:spPr>
          <a:xfrm>
            <a:off x="1343617" y="4077799"/>
            <a:ext cx="24336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verpass"/>
                <a:ea typeface="Overpass"/>
                <a:cs typeface="Overpass"/>
                <a:sym typeface="Overpass"/>
              </a:rPr>
              <a:t>Outputs from the task</a:t>
            </a:r>
            <a:endParaRPr sz="1600">
              <a:latin typeface="Overpass"/>
              <a:ea typeface="Overpass"/>
              <a:cs typeface="Overpass"/>
              <a:sym typeface="Overpass"/>
            </a:endParaRPr>
          </a:p>
        </p:txBody>
      </p:sp>
      <p:sp>
        <p:nvSpPr>
          <p:cNvPr id="584" name="Google Shape;584;p45"/>
          <p:cNvSpPr txBox="1"/>
          <p:nvPr/>
        </p:nvSpPr>
        <p:spPr>
          <a:xfrm>
            <a:off x="1343617" y="4714468"/>
            <a:ext cx="3832200" cy="5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verpass"/>
                <a:ea typeface="Overpass"/>
                <a:cs typeface="Overpass"/>
                <a:sym typeface="Overpass"/>
              </a:rPr>
              <a:t>Steps to be executed sequentially</a:t>
            </a:r>
            <a:endParaRPr sz="1600">
              <a:latin typeface="Overpass"/>
              <a:ea typeface="Overpass"/>
              <a:cs typeface="Overpass"/>
              <a:sym typeface="Overpas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6"/>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90" name="Google Shape;590;p46"/>
          <p:cNvSpPr txBox="1"/>
          <p:nvPr/>
        </p:nvSpPr>
        <p:spPr>
          <a:xfrm>
            <a:off x="1752600" y="1098400"/>
            <a:ext cx="10836300" cy="1129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200">
                <a:latin typeface="Overpass"/>
                <a:ea typeface="Overpass"/>
                <a:cs typeface="Overpass"/>
                <a:sym typeface="Overpass"/>
              </a:rPr>
              <a:t>Steps (in a task)</a:t>
            </a:r>
            <a:endParaRPr sz="3200">
              <a:latin typeface="Overpass"/>
              <a:ea typeface="Overpass"/>
              <a:cs typeface="Overpass"/>
              <a:sym typeface="Overpass"/>
            </a:endParaRPr>
          </a:p>
        </p:txBody>
      </p:sp>
      <p:sp>
        <p:nvSpPr>
          <p:cNvPr id="591" name="Google Shape;591;p46"/>
          <p:cNvSpPr txBox="1"/>
          <p:nvPr/>
        </p:nvSpPr>
        <p:spPr>
          <a:xfrm>
            <a:off x="1752600" y="2749350"/>
            <a:ext cx="6687600" cy="3534600"/>
          </a:xfrm>
          <a:prstGeom prst="rect">
            <a:avLst/>
          </a:prstGeom>
          <a:noFill/>
          <a:ln>
            <a:noFill/>
          </a:ln>
        </p:spPr>
        <p:txBody>
          <a:bodyPr anchorCtr="0" anchor="t" bIns="0" lIns="0" spcFirstLastPara="1" rIns="0" wrap="square" tIns="0">
            <a:noAutofit/>
          </a:bodyPr>
          <a:lstStyle/>
          <a:p>
            <a:pPr indent="-381000" lvl="0" marL="457200" rtl="0" algn="l">
              <a:lnSpc>
                <a:spcPct val="150000"/>
              </a:lnSpc>
              <a:spcBef>
                <a:spcPts val="600"/>
              </a:spcBef>
              <a:spcAft>
                <a:spcPts val="0"/>
              </a:spcAft>
              <a:buClr>
                <a:srgbClr val="000000"/>
              </a:buClr>
              <a:buSzPts val="2400"/>
              <a:buFont typeface="Overpass"/>
              <a:buChar char="●"/>
            </a:pPr>
            <a:r>
              <a:rPr lang="en" sz="2400">
                <a:latin typeface="Overpass"/>
                <a:ea typeface="Overpass"/>
                <a:cs typeface="Overpass"/>
                <a:sym typeface="Overpass"/>
              </a:rPr>
              <a:t>Series of Commands</a:t>
            </a:r>
            <a:endParaRPr sz="2400">
              <a:solidFill>
                <a:srgbClr val="000000"/>
              </a:solidFill>
              <a:latin typeface="Overpass"/>
              <a:ea typeface="Overpass"/>
              <a:cs typeface="Overpass"/>
              <a:sym typeface="Overpass"/>
            </a:endParaRPr>
          </a:p>
          <a:p>
            <a:pPr indent="-381000" lvl="0" marL="457200" rtl="0" algn="l">
              <a:lnSpc>
                <a:spcPct val="150000"/>
              </a:lnSpc>
              <a:spcBef>
                <a:spcPts val="0"/>
              </a:spcBef>
              <a:spcAft>
                <a:spcPts val="0"/>
              </a:spcAft>
              <a:buClr>
                <a:srgbClr val="000000"/>
              </a:buClr>
              <a:buSzPts val="2400"/>
              <a:buFont typeface="Overpass"/>
              <a:buChar char="●"/>
            </a:pPr>
            <a:r>
              <a:rPr lang="en" sz="2400">
                <a:latin typeface="Overpass"/>
                <a:ea typeface="Overpass"/>
                <a:cs typeface="Overpass"/>
                <a:sym typeface="Overpass"/>
              </a:rPr>
              <a:t>Sequentially executed by the task</a:t>
            </a:r>
            <a:endParaRPr sz="2400">
              <a:latin typeface="Overpass"/>
              <a:ea typeface="Overpass"/>
              <a:cs typeface="Overpass"/>
              <a:sym typeface="Overpass"/>
            </a:endParaRPr>
          </a:p>
          <a:p>
            <a:pPr indent="-381000" lvl="0" marL="457200" rtl="0" algn="l">
              <a:lnSpc>
                <a:spcPct val="150000"/>
              </a:lnSpc>
              <a:spcBef>
                <a:spcPts val="0"/>
              </a:spcBef>
              <a:spcAft>
                <a:spcPts val="0"/>
              </a:spcAft>
              <a:buClr>
                <a:srgbClr val="000000"/>
              </a:buClr>
              <a:buSzPts val="2400"/>
              <a:buFont typeface="Overpass"/>
              <a:buChar char="●"/>
            </a:pPr>
            <a:r>
              <a:rPr lang="en" sz="2400">
                <a:latin typeface="Overpass"/>
                <a:ea typeface="Overpass"/>
                <a:cs typeface="Overpass"/>
                <a:sym typeface="Overpass"/>
              </a:rPr>
              <a:t>Each step in a task runs as a container</a:t>
            </a:r>
            <a:endParaRPr sz="2400">
              <a:latin typeface="Overpass"/>
              <a:ea typeface="Overpass"/>
              <a:cs typeface="Overpass"/>
              <a:sym typeface="Overpass"/>
            </a:endParaRPr>
          </a:p>
        </p:txBody>
      </p:sp>
      <p:sp>
        <p:nvSpPr>
          <p:cNvPr id="592" name="Google Shape;592;p46"/>
          <p:cNvSpPr/>
          <p:nvPr/>
        </p:nvSpPr>
        <p:spPr>
          <a:xfrm>
            <a:off x="9868388" y="2607970"/>
            <a:ext cx="2755200" cy="3634800"/>
          </a:xfrm>
          <a:prstGeom prst="rect">
            <a:avLst/>
          </a:prstGeom>
          <a:solidFill>
            <a:srgbClr val="674EA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Task</a:t>
            </a:r>
            <a:endParaRPr sz="2400">
              <a:solidFill>
                <a:srgbClr val="FFFFFF"/>
              </a:solidFill>
              <a:latin typeface="Overpass"/>
              <a:ea typeface="Overpass"/>
              <a:cs typeface="Overpass"/>
              <a:sym typeface="Overpass"/>
            </a:endParaRPr>
          </a:p>
        </p:txBody>
      </p:sp>
      <p:sp>
        <p:nvSpPr>
          <p:cNvPr id="593" name="Google Shape;593;p46"/>
          <p:cNvSpPr/>
          <p:nvPr/>
        </p:nvSpPr>
        <p:spPr>
          <a:xfrm>
            <a:off x="10031151" y="5491872"/>
            <a:ext cx="2420400" cy="5805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674EA7"/>
                </a:solidFill>
                <a:latin typeface="Overpass"/>
                <a:ea typeface="Overpass"/>
                <a:cs typeface="Overpass"/>
                <a:sym typeface="Overpass"/>
              </a:rPr>
              <a:t>Step</a:t>
            </a:r>
            <a:endParaRPr sz="1800">
              <a:solidFill>
                <a:srgbClr val="674EA7"/>
              </a:solidFill>
              <a:latin typeface="Overpass"/>
              <a:ea typeface="Overpass"/>
              <a:cs typeface="Overpass"/>
              <a:sym typeface="Overpass"/>
            </a:endParaRPr>
          </a:p>
        </p:txBody>
      </p:sp>
      <p:sp>
        <p:nvSpPr>
          <p:cNvPr id="594" name="Google Shape;594;p46"/>
          <p:cNvSpPr/>
          <p:nvPr/>
        </p:nvSpPr>
        <p:spPr>
          <a:xfrm>
            <a:off x="10031151" y="4817730"/>
            <a:ext cx="2420400" cy="5805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674EA7"/>
                </a:solidFill>
                <a:latin typeface="Overpass"/>
                <a:ea typeface="Overpass"/>
                <a:cs typeface="Overpass"/>
                <a:sym typeface="Overpass"/>
              </a:rPr>
              <a:t>Step</a:t>
            </a:r>
            <a:endParaRPr sz="1800">
              <a:solidFill>
                <a:srgbClr val="674EA7"/>
              </a:solidFill>
              <a:latin typeface="Overpass"/>
              <a:ea typeface="Overpass"/>
              <a:cs typeface="Overpass"/>
              <a:sym typeface="Overpass"/>
            </a:endParaRPr>
          </a:p>
        </p:txBody>
      </p:sp>
      <p:sp>
        <p:nvSpPr>
          <p:cNvPr id="595" name="Google Shape;595;p46"/>
          <p:cNvSpPr/>
          <p:nvPr/>
        </p:nvSpPr>
        <p:spPr>
          <a:xfrm>
            <a:off x="10031151" y="4143589"/>
            <a:ext cx="2420400" cy="5805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674EA7"/>
                </a:solidFill>
                <a:latin typeface="Overpass"/>
                <a:ea typeface="Overpass"/>
                <a:cs typeface="Overpass"/>
                <a:sym typeface="Overpass"/>
              </a:rPr>
              <a:t>Step</a:t>
            </a:r>
            <a:endParaRPr sz="1800">
              <a:solidFill>
                <a:srgbClr val="674EA7"/>
              </a:solidFill>
              <a:latin typeface="Overpass"/>
              <a:ea typeface="Overpass"/>
              <a:cs typeface="Overpass"/>
              <a:sym typeface="Overpass"/>
            </a:endParaRPr>
          </a:p>
        </p:txBody>
      </p:sp>
      <p:sp>
        <p:nvSpPr>
          <p:cNvPr id="596" name="Google Shape;596;p46"/>
          <p:cNvSpPr/>
          <p:nvPr/>
        </p:nvSpPr>
        <p:spPr>
          <a:xfrm>
            <a:off x="10031151" y="3469447"/>
            <a:ext cx="2420400" cy="5805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674EA7"/>
                </a:solidFill>
                <a:latin typeface="Overpass"/>
                <a:ea typeface="Overpass"/>
                <a:cs typeface="Overpass"/>
                <a:sym typeface="Overpass"/>
              </a:rPr>
              <a:t>Step</a:t>
            </a:r>
            <a:endParaRPr sz="1800">
              <a:solidFill>
                <a:srgbClr val="674EA7"/>
              </a:solidFill>
              <a:latin typeface="Overpass"/>
              <a:ea typeface="Overpass"/>
              <a:cs typeface="Overpass"/>
              <a:sym typeface="Overpas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6" name="Google Shape;176;p20"/>
          <p:cNvSpPr txBox="1"/>
          <p:nvPr>
            <p:ph type="title"/>
          </p:nvPr>
        </p:nvSpPr>
        <p:spPr>
          <a:xfrm>
            <a:off x="6808925" y="2721545"/>
            <a:ext cx="6044700" cy="250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Red Hat</a:t>
            </a:r>
            <a:endParaRPr/>
          </a:p>
          <a:p>
            <a:pPr indent="0" lvl="0" marL="0" rtl="0" algn="l">
              <a:spcBef>
                <a:spcPts val="0"/>
              </a:spcBef>
              <a:spcAft>
                <a:spcPts val="0"/>
              </a:spcAft>
              <a:buNone/>
            </a:pPr>
            <a:r>
              <a:rPr lang="en"/>
              <a:t>CI/CD Strategy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47"/>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02" name="Google Shape;602;p47"/>
          <p:cNvSpPr txBox="1"/>
          <p:nvPr/>
        </p:nvSpPr>
        <p:spPr>
          <a:xfrm>
            <a:off x="2971800" y="946000"/>
            <a:ext cx="8686800" cy="967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000">
                <a:latin typeface="Overpass"/>
                <a:ea typeface="Overpass"/>
                <a:cs typeface="Overpass"/>
                <a:sym typeface="Overpass"/>
              </a:rPr>
              <a:t>PipelineResource</a:t>
            </a:r>
            <a:endParaRPr sz="3000">
              <a:latin typeface="Overpass"/>
              <a:ea typeface="Overpass"/>
              <a:cs typeface="Overpass"/>
              <a:sym typeface="Overpass"/>
            </a:endParaRPr>
          </a:p>
        </p:txBody>
      </p:sp>
      <p:sp>
        <p:nvSpPr>
          <p:cNvPr id="603" name="Google Shape;603;p47"/>
          <p:cNvSpPr/>
          <p:nvPr/>
        </p:nvSpPr>
        <p:spPr>
          <a:xfrm>
            <a:off x="1522748" y="5667525"/>
            <a:ext cx="2805300" cy="556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Overpass"/>
              <a:ea typeface="Overpass"/>
              <a:cs typeface="Overpass"/>
              <a:sym typeface="Overpass"/>
            </a:endParaRPr>
          </a:p>
        </p:txBody>
      </p:sp>
      <p:sp>
        <p:nvSpPr>
          <p:cNvPr id="604" name="Google Shape;604;p47"/>
          <p:cNvSpPr/>
          <p:nvPr/>
        </p:nvSpPr>
        <p:spPr>
          <a:xfrm>
            <a:off x="1564125" y="5593050"/>
            <a:ext cx="2805300" cy="5568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(source code) </a:t>
            </a:r>
            <a:r>
              <a:rPr lang="en">
                <a:solidFill>
                  <a:srgbClr val="FF0000"/>
                </a:solidFill>
                <a:latin typeface="Overpass"/>
                <a:ea typeface="Overpass"/>
                <a:cs typeface="Overpass"/>
                <a:sym typeface="Overpass"/>
              </a:rPr>
              <a:t>PipelineResource</a:t>
            </a:r>
            <a:endParaRPr>
              <a:solidFill>
                <a:srgbClr val="FF0000"/>
              </a:solidFill>
              <a:latin typeface="Overpass"/>
              <a:ea typeface="Overpass"/>
              <a:cs typeface="Overpass"/>
              <a:sym typeface="Overpass"/>
            </a:endParaRPr>
          </a:p>
        </p:txBody>
      </p:sp>
      <p:sp>
        <p:nvSpPr>
          <p:cNvPr id="605" name="Google Shape;605;p47"/>
          <p:cNvSpPr/>
          <p:nvPr/>
        </p:nvSpPr>
        <p:spPr>
          <a:xfrm>
            <a:off x="1522750" y="3140025"/>
            <a:ext cx="10916700" cy="1870800"/>
          </a:xfrm>
          <a:prstGeom prst="rect">
            <a:avLst/>
          </a:prstGeom>
          <a:solidFill>
            <a:srgbClr val="674EA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Overpass"/>
              <a:ea typeface="Overpass"/>
              <a:cs typeface="Overpass"/>
              <a:sym typeface="Overpass"/>
            </a:endParaRPr>
          </a:p>
        </p:txBody>
      </p:sp>
      <p:sp>
        <p:nvSpPr>
          <p:cNvPr id="606" name="Google Shape;606;p47"/>
          <p:cNvSpPr/>
          <p:nvPr/>
        </p:nvSpPr>
        <p:spPr>
          <a:xfrm>
            <a:off x="2513304" y="3933215"/>
            <a:ext cx="1098900" cy="45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Build UI</a:t>
            </a:r>
            <a:endParaRPr>
              <a:solidFill>
                <a:srgbClr val="674EA7"/>
              </a:solidFill>
              <a:latin typeface="Overpass"/>
              <a:ea typeface="Overpass"/>
              <a:cs typeface="Overpass"/>
              <a:sym typeface="Overpass"/>
            </a:endParaRPr>
          </a:p>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(task)</a:t>
            </a:r>
            <a:endParaRPr>
              <a:solidFill>
                <a:srgbClr val="674EA7"/>
              </a:solidFill>
              <a:latin typeface="Overpass"/>
              <a:ea typeface="Overpass"/>
              <a:cs typeface="Overpass"/>
              <a:sym typeface="Overpass"/>
            </a:endParaRPr>
          </a:p>
        </p:txBody>
      </p:sp>
      <p:sp>
        <p:nvSpPr>
          <p:cNvPr id="607" name="Google Shape;607;p47"/>
          <p:cNvSpPr/>
          <p:nvPr/>
        </p:nvSpPr>
        <p:spPr>
          <a:xfrm>
            <a:off x="5417767" y="3931565"/>
            <a:ext cx="1098900" cy="45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Build Go</a:t>
            </a:r>
            <a:endParaRPr>
              <a:solidFill>
                <a:srgbClr val="674EA7"/>
              </a:solidFill>
              <a:latin typeface="Overpass"/>
              <a:ea typeface="Overpass"/>
              <a:cs typeface="Overpass"/>
              <a:sym typeface="Overpass"/>
            </a:endParaRPr>
          </a:p>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(task)</a:t>
            </a:r>
            <a:endParaRPr>
              <a:solidFill>
                <a:srgbClr val="674EA7"/>
              </a:solidFill>
              <a:latin typeface="Overpass"/>
              <a:ea typeface="Overpass"/>
              <a:cs typeface="Overpass"/>
              <a:sym typeface="Overpass"/>
            </a:endParaRPr>
          </a:p>
        </p:txBody>
      </p:sp>
      <p:sp>
        <p:nvSpPr>
          <p:cNvPr id="608" name="Google Shape;608;p47"/>
          <p:cNvSpPr txBox="1"/>
          <p:nvPr/>
        </p:nvSpPr>
        <p:spPr>
          <a:xfrm>
            <a:off x="5755133" y="2600353"/>
            <a:ext cx="2398500" cy="67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Pipeline</a:t>
            </a:r>
            <a:endParaRPr sz="1800">
              <a:latin typeface="Overpass"/>
              <a:ea typeface="Overpass"/>
              <a:cs typeface="Overpass"/>
              <a:sym typeface="Overpass"/>
            </a:endParaRPr>
          </a:p>
        </p:txBody>
      </p:sp>
      <p:cxnSp>
        <p:nvCxnSpPr>
          <p:cNvPr id="609" name="Google Shape;609;p47"/>
          <p:cNvCxnSpPr/>
          <p:nvPr/>
        </p:nvCxnSpPr>
        <p:spPr>
          <a:xfrm flipH="1" rot="10800000">
            <a:off x="3612204" y="4158215"/>
            <a:ext cx="1805700" cy="1800"/>
          </a:xfrm>
          <a:prstGeom prst="straightConnector1">
            <a:avLst/>
          </a:prstGeom>
          <a:noFill/>
          <a:ln cap="flat" cmpd="sng" w="9525">
            <a:solidFill>
              <a:srgbClr val="FFFFFF"/>
            </a:solidFill>
            <a:prstDash val="solid"/>
            <a:round/>
            <a:headEnd len="med" w="med" type="none"/>
            <a:tailEnd len="med" w="med" type="triangle"/>
          </a:ln>
        </p:spPr>
      </p:cxnSp>
      <p:sp>
        <p:nvSpPr>
          <p:cNvPr id="610" name="Google Shape;610;p47"/>
          <p:cNvSpPr/>
          <p:nvPr/>
        </p:nvSpPr>
        <p:spPr>
          <a:xfrm>
            <a:off x="4589511" y="5630288"/>
            <a:ext cx="2805300" cy="556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Overpass"/>
              <a:ea typeface="Overpass"/>
              <a:cs typeface="Overpass"/>
              <a:sym typeface="Overpass"/>
            </a:endParaRPr>
          </a:p>
        </p:txBody>
      </p:sp>
      <p:sp>
        <p:nvSpPr>
          <p:cNvPr id="611" name="Google Shape;611;p47"/>
          <p:cNvSpPr/>
          <p:nvPr/>
        </p:nvSpPr>
        <p:spPr>
          <a:xfrm>
            <a:off x="4680587" y="5555813"/>
            <a:ext cx="2805300" cy="5568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(source code) </a:t>
            </a:r>
            <a:r>
              <a:rPr lang="en">
                <a:solidFill>
                  <a:srgbClr val="FF0000"/>
                </a:solidFill>
                <a:latin typeface="Overpass"/>
                <a:ea typeface="Overpass"/>
                <a:cs typeface="Overpass"/>
                <a:sym typeface="Overpass"/>
              </a:rPr>
              <a:t>PipelineResource</a:t>
            </a:r>
            <a:endParaRPr>
              <a:solidFill>
                <a:srgbClr val="FF0000"/>
              </a:solidFill>
              <a:latin typeface="Overpass"/>
              <a:ea typeface="Overpass"/>
              <a:cs typeface="Overpass"/>
              <a:sym typeface="Overpass"/>
            </a:endParaRPr>
          </a:p>
        </p:txBody>
      </p:sp>
      <p:cxnSp>
        <p:nvCxnSpPr>
          <p:cNvPr id="612" name="Google Shape;612;p47"/>
          <p:cNvCxnSpPr/>
          <p:nvPr/>
        </p:nvCxnSpPr>
        <p:spPr>
          <a:xfrm rot="10800000">
            <a:off x="5706754" y="4386815"/>
            <a:ext cx="6300" cy="1230000"/>
          </a:xfrm>
          <a:prstGeom prst="straightConnector1">
            <a:avLst/>
          </a:prstGeom>
          <a:noFill/>
          <a:ln cap="flat" cmpd="sng" w="9525">
            <a:solidFill>
              <a:srgbClr val="434343"/>
            </a:solidFill>
            <a:prstDash val="dot"/>
            <a:round/>
            <a:headEnd len="med" w="med" type="none"/>
            <a:tailEnd len="med" w="med" type="stealth"/>
          </a:ln>
        </p:spPr>
      </p:cxnSp>
      <p:sp>
        <p:nvSpPr>
          <p:cNvPr id="613" name="Google Shape;613;p47"/>
          <p:cNvSpPr/>
          <p:nvPr/>
        </p:nvSpPr>
        <p:spPr>
          <a:xfrm>
            <a:off x="7923504" y="3933215"/>
            <a:ext cx="1098900" cy="45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Deploy UI</a:t>
            </a:r>
            <a:endParaRPr>
              <a:solidFill>
                <a:srgbClr val="674EA7"/>
              </a:solidFill>
              <a:latin typeface="Overpass"/>
              <a:ea typeface="Overpass"/>
              <a:cs typeface="Overpass"/>
              <a:sym typeface="Overpass"/>
            </a:endParaRPr>
          </a:p>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(task)</a:t>
            </a:r>
            <a:endParaRPr>
              <a:solidFill>
                <a:srgbClr val="674EA7"/>
              </a:solidFill>
              <a:latin typeface="Overpass"/>
              <a:ea typeface="Overpass"/>
              <a:cs typeface="Overpass"/>
              <a:sym typeface="Overpass"/>
            </a:endParaRPr>
          </a:p>
        </p:txBody>
      </p:sp>
      <p:sp>
        <p:nvSpPr>
          <p:cNvPr id="614" name="Google Shape;614;p47"/>
          <p:cNvSpPr/>
          <p:nvPr/>
        </p:nvSpPr>
        <p:spPr>
          <a:xfrm>
            <a:off x="10827967" y="3931565"/>
            <a:ext cx="1098900" cy="45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Deploy Go</a:t>
            </a:r>
            <a:endParaRPr>
              <a:solidFill>
                <a:srgbClr val="674EA7"/>
              </a:solidFill>
              <a:latin typeface="Overpass"/>
              <a:ea typeface="Overpass"/>
              <a:cs typeface="Overpass"/>
              <a:sym typeface="Overpass"/>
            </a:endParaRPr>
          </a:p>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(task)</a:t>
            </a:r>
            <a:endParaRPr>
              <a:solidFill>
                <a:srgbClr val="674EA7"/>
              </a:solidFill>
              <a:latin typeface="Overpass"/>
              <a:ea typeface="Overpass"/>
              <a:cs typeface="Overpass"/>
              <a:sym typeface="Overpass"/>
            </a:endParaRPr>
          </a:p>
        </p:txBody>
      </p:sp>
      <p:cxnSp>
        <p:nvCxnSpPr>
          <p:cNvPr id="615" name="Google Shape;615;p47"/>
          <p:cNvCxnSpPr>
            <a:stCxn id="607" idx="2"/>
            <a:endCxn id="614" idx="2"/>
          </p:cNvCxnSpPr>
          <p:nvPr/>
        </p:nvCxnSpPr>
        <p:spPr>
          <a:xfrm flipH="1" rot="-5400000">
            <a:off x="8672017" y="1680365"/>
            <a:ext cx="600" cy="5410200"/>
          </a:xfrm>
          <a:prstGeom prst="bentConnector3">
            <a:avLst>
              <a:gd fmla="val 39687500" name="adj1"/>
            </a:avLst>
          </a:prstGeom>
          <a:noFill/>
          <a:ln cap="flat" cmpd="sng" w="9525">
            <a:solidFill>
              <a:srgbClr val="FFFFFF"/>
            </a:solidFill>
            <a:prstDash val="dot"/>
            <a:round/>
            <a:headEnd len="med" w="med" type="none"/>
            <a:tailEnd len="med" w="med" type="triangle"/>
          </a:ln>
        </p:spPr>
      </p:cxnSp>
      <p:sp>
        <p:nvSpPr>
          <p:cNvPr id="616" name="Google Shape;616;p47"/>
          <p:cNvSpPr txBox="1"/>
          <p:nvPr/>
        </p:nvSpPr>
        <p:spPr>
          <a:xfrm>
            <a:off x="7694750" y="4592125"/>
            <a:ext cx="36060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verpass"/>
                <a:ea typeface="Overpass"/>
                <a:cs typeface="Overpass"/>
                <a:sym typeface="Overpass"/>
              </a:rPr>
              <a:t>Container image (</a:t>
            </a:r>
            <a:r>
              <a:rPr lang="en">
                <a:solidFill>
                  <a:srgbClr val="FF0000"/>
                </a:solidFill>
                <a:latin typeface="Overpass"/>
                <a:ea typeface="Overpass"/>
                <a:cs typeface="Overpass"/>
                <a:sym typeface="Overpass"/>
              </a:rPr>
              <a:t>PipelineResource</a:t>
            </a:r>
            <a:r>
              <a:rPr lang="en">
                <a:solidFill>
                  <a:srgbClr val="FFFFFF"/>
                </a:solidFill>
                <a:latin typeface="Overpass"/>
                <a:ea typeface="Overpass"/>
                <a:cs typeface="Overpass"/>
                <a:sym typeface="Overpass"/>
              </a:rPr>
              <a:t>)</a:t>
            </a:r>
            <a:endParaRPr>
              <a:solidFill>
                <a:srgbClr val="FFFFFF"/>
              </a:solidFill>
              <a:latin typeface="Overpass"/>
              <a:ea typeface="Overpass"/>
              <a:cs typeface="Overpass"/>
              <a:sym typeface="Overpass"/>
            </a:endParaRPr>
          </a:p>
        </p:txBody>
      </p:sp>
      <p:cxnSp>
        <p:nvCxnSpPr>
          <p:cNvPr id="617" name="Google Shape;617;p47"/>
          <p:cNvCxnSpPr>
            <a:stCxn id="606" idx="0"/>
            <a:endCxn id="613" idx="0"/>
          </p:cNvCxnSpPr>
          <p:nvPr/>
        </p:nvCxnSpPr>
        <p:spPr>
          <a:xfrm flipH="1" rot="-5400000">
            <a:off x="5767554" y="1228415"/>
            <a:ext cx="600" cy="5410200"/>
          </a:xfrm>
          <a:prstGeom prst="bentConnector3">
            <a:avLst>
              <a:gd fmla="val -39687500" name="adj1"/>
            </a:avLst>
          </a:prstGeom>
          <a:noFill/>
          <a:ln cap="flat" cmpd="sng" w="9525">
            <a:solidFill>
              <a:srgbClr val="FFFFFF"/>
            </a:solidFill>
            <a:prstDash val="dot"/>
            <a:round/>
            <a:headEnd len="med" w="med" type="none"/>
            <a:tailEnd len="med" w="med" type="stealth"/>
          </a:ln>
        </p:spPr>
      </p:cxnSp>
      <p:sp>
        <p:nvSpPr>
          <p:cNvPr id="618" name="Google Shape;618;p47"/>
          <p:cNvSpPr txBox="1"/>
          <p:nvPr/>
        </p:nvSpPr>
        <p:spPr>
          <a:xfrm>
            <a:off x="4037150" y="3372925"/>
            <a:ext cx="36060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verpass"/>
                <a:ea typeface="Overpass"/>
                <a:cs typeface="Overpass"/>
                <a:sym typeface="Overpass"/>
              </a:rPr>
              <a:t>Container image (</a:t>
            </a:r>
            <a:r>
              <a:rPr lang="en">
                <a:solidFill>
                  <a:srgbClr val="FF0000"/>
                </a:solidFill>
                <a:latin typeface="Overpass"/>
                <a:ea typeface="Overpass"/>
                <a:cs typeface="Overpass"/>
                <a:sym typeface="Overpass"/>
              </a:rPr>
              <a:t>PipelineResource</a:t>
            </a:r>
            <a:r>
              <a:rPr lang="en">
                <a:solidFill>
                  <a:srgbClr val="FFFFFF"/>
                </a:solidFill>
                <a:latin typeface="Overpass"/>
                <a:ea typeface="Overpass"/>
                <a:cs typeface="Overpass"/>
                <a:sym typeface="Overpass"/>
              </a:rPr>
              <a:t>)</a:t>
            </a:r>
            <a:endParaRPr>
              <a:solidFill>
                <a:srgbClr val="FFFFFF"/>
              </a:solidFill>
              <a:latin typeface="Overpass"/>
              <a:ea typeface="Overpass"/>
              <a:cs typeface="Overpass"/>
              <a:sym typeface="Overpass"/>
            </a:endParaRPr>
          </a:p>
        </p:txBody>
      </p:sp>
      <p:cxnSp>
        <p:nvCxnSpPr>
          <p:cNvPr id="619" name="Google Shape;619;p47"/>
          <p:cNvCxnSpPr/>
          <p:nvPr/>
        </p:nvCxnSpPr>
        <p:spPr>
          <a:xfrm rot="10800000">
            <a:off x="2963554" y="4386815"/>
            <a:ext cx="6300" cy="1230000"/>
          </a:xfrm>
          <a:prstGeom prst="straightConnector1">
            <a:avLst/>
          </a:prstGeom>
          <a:noFill/>
          <a:ln cap="flat" cmpd="sng" w="9525">
            <a:solidFill>
              <a:srgbClr val="434343"/>
            </a:solidFill>
            <a:prstDash val="dot"/>
            <a:round/>
            <a:headEnd len="med" w="med" type="none"/>
            <a:tailEnd len="med" w="med" type="stealth"/>
          </a:ln>
        </p:spPr>
      </p:cxnSp>
      <p:cxnSp>
        <p:nvCxnSpPr>
          <p:cNvPr id="620" name="Google Shape;620;p47"/>
          <p:cNvCxnSpPr>
            <a:stCxn id="607" idx="3"/>
            <a:endCxn id="613" idx="1"/>
          </p:cNvCxnSpPr>
          <p:nvPr/>
        </p:nvCxnSpPr>
        <p:spPr>
          <a:xfrm>
            <a:off x="6516667" y="4158365"/>
            <a:ext cx="1406700" cy="1800"/>
          </a:xfrm>
          <a:prstGeom prst="straightConnector1">
            <a:avLst/>
          </a:prstGeom>
          <a:noFill/>
          <a:ln cap="flat" cmpd="sng" w="9525">
            <a:solidFill>
              <a:srgbClr val="FFFFFF"/>
            </a:solidFill>
            <a:prstDash val="solid"/>
            <a:round/>
            <a:headEnd len="med" w="med" type="none"/>
            <a:tailEnd len="med" w="med" type="stealth"/>
          </a:ln>
        </p:spPr>
      </p:cxnSp>
      <p:cxnSp>
        <p:nvCxnSpPr>
          <p:cNvPr id="621" name="Google Shape;621;p47"/>
          <p:cNvCxnSpPr>
            <a:stCxn id="613" idx="3"/>
            <a:endCxn id="614" idx="1"/>
          </p:cNvCxnSpPr>
          <p:nvPr/>
        </p:nvCxnSpPr>
        <p:spPr>
          <a:xfrm flipH="1" rot="10800000">
            <a:off x="9022404" y="4158515"/>
            <a:ext cx="1805700" cy="1500"/>
          </a:xfrm>
          <a:prstGeom prst="straightConnector1">
            <a:avLst/>
          </a:prstGeom>
          <a:noFill/>
          <a:ln cap="flat" cmpd="sng" w="9525">
            <a:solidFill>
              <a:srgbClr val="FFFFFF"/>
            </a:solidFill>
            <a:prstDash val="solid"/>
            <a:round/>
            <a:headEnd len="med" w="med" type="none"/>
            <a:tailEnd len="med" w="med" type="stealth"/>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8"/>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27" name="Google Shape;627;p48"/>
          <p:cNvSpPr txBox="1"/>
          <p:nvPr/>
        </p:nvSpPr>
        <p:spPr>
          <a:xfrm>
            <a:off x="2971800" y="946000"/>
            <a:ext cx="8686800" cy="967800"/>
          </a:xfrm>
          <a:prstGeom prst="rect">
            <a:avLst/>
          </a:prstGeom>
          <a:noFill/>
          <a:ln>
            <a:noFill/>
          </a:ln>
        </p:spPr>
        <p:txBody>
          <a:bodyPr anchorCtr="0" anchor="ctr" bIns="0" lIns="0" spcFirstLastPara="1" rIns="0" wrap="square" tIns="0">
            <a:noAutofit/>
          </a:bodyPr>
          <a:lstStyle/>
          <a:p>
            <a:pPr indent="0" lvl="0" marL="0" rtl="0" algn="ctr">
              <a:lnSpc>
                <a:spcPct val="130000"/>
              </a:lnSpc>
              <a:spcBef>
                <a:spcPts val="0"/>
              </a:spcBef>
              <a:spcAft>
                <a:spcPts val="0"/>
              </a:spcAft>
              <a:buNone/>
            </a:pPr>
            <a:r>
              <a:rPr lang="en" sz="3200">
                <a:solidFill>
                  <a:srgbClr val="000000"/>
                </a:solidFill>
                <a:latin typeface="Overpass"/>
                <a:ea typeface="Overpass"/>
                <a:cs typeface="Overpass"/>
                <a:sym typeface="Overpass"/>
              </a:rPr>
              <a:t>PipelineResource</a:t>
            </a:r>
            <a:endParaRPr sz="3200">
              <a:latin typeface="Overpass"/>
              <a:ea typeface="Overpass"/>
              <a:cs typeface="Overpass"/>
              <a:sym typeface="Overpass"/>
            </a:endParaRPr>
          </a:p>
        </p:txBody>
      </p:sp>
      <p:sp>
        <p:nvSpPr>
          <p:cNvPr id="628" name="Google Shape;628;p48"/>
          <p:cNvSpPr txBox="1"/>
          <p:nvPr/>
        </p:nvSpPr>
        <p:spPr>
          <a:xfrm>
            <a:off x="1752600" y="2927200"/>
            <a:ext cx="6984900" cy="3702300"/>
          </a:xfrm>
          <a:prstGeom prst="rect">
            <a:avLst/>
          </a:prstGeom>
          <a:noFill/>
          <a:ln>
            <a:noFill/>
          </a:ln>
        </p:spPr>
        <p:txBody>
          <a:bodyPr anchorCtr="0" anchor="t" bIns="0" lIns="0" spcFirstLastPara="1" rIns="0" wrap="square" tIns="0">
            <a:noAutofit/>
          </a:bodyPr>
          <a:lstStyle/>
          <a:p>
            <a:pPr indent="-381000" lvl="0" marL="457200" rtl="0" algn="l">
              <a:lnSpc>
                <a:spcPct val="150000"/>
              </a:lnSpc>
              <a:spcBef>
                <a:spcPts val="600"/>
              </a:spcBef>
              <a:spcAft>
                <a:spcPts val="0"/>
              </a:spcAft>
              <a:buClr>
                <a:srgbClr val="000000"/>
              </a:buClr>
              <a:buSzPts val="2400"/>
              <a:buFont typeface="Overpass"/>
              <a:buChar char="●"/>
            </a:pPr>
            <a:r>
              <a:rPr lang="en" sz="2400">
                <a:solidFill>
                  <a:srgbClr val="000000"/>
                </a:solidFill>
                <a:latin typeface="Overpass"/>
                <a:ea typeface="Overpass"/>
                <a:cs typeface="Overpass"/>
                <a:sym typeface="Overpass"/>
              </a:rPr>
              <a:t>Inputs and outputs of tasks and pipelines</a:t>
            </a:r>
            <a:endParaRPr sz="2400">
              <a:solidFill>
                <a:srgbClr val="000000"/>
              </a:solidFill>
              <a:latin typeface="Overpass"/>
              <a:ea typeface="Overpass"/>
              <a:cs typeface="Overpass"/>
              <a:sym typeface="Overpass"/>
            </a:endParaRPr>
          </a:p>
          <a:p>
            <a:pPr indent="-355600" lvl="1" marL="914400" rtl="0" algn="l">
              <a:lnSpc>
                <a:spcPct val="150000"/>
              </a:lnSpc>
              <a:spcBef>
                <a:spcPts val="0"/>
              </a:spcBef>
              <a:spcAft>
                <a:spcPts val="0"/>
              </a:spcAft>
              <a:buClr>
                <a:srgbClr val="000000"/>
              </a:buClr>
              <a:buSzPts val="2000"/>
              <a:buFont typeface="Overpass"/>
              <a:buChar char="○"/>
            </a:pPr>
            <a:r>
              <a:rPr lang="en" sz="2000">
                <a:solidFill>
                  <a:srgbClr val="000000"/>
                </a:solidFill>
                <a:latin typeface="Overpass"/>
                <a:ea typeface="Overpass"/>
                <a:cs typeface="Overpass"/>
                <a:sym typeface="Overpass"/>
              </a:rPr>
              <a:t>git repository</a:t>
            </a:r>
            <a:endParaRPr sz="2000">
              <a:solidFill>
                <a:srgbClr val="000000"/>
              </a:solidFill>
              <a:latin typeface="Overpass"/>
              <a:ea typeface="Overpass"/>
              <a:cs typeface="Overpass"/>
              <a:sym typeface="Overpass"/>
            </a:endParaRPr>
          </a:p>
          <a:p>
            <a:pPr indent="-355600" lvl="1" marL="914400" rtl="0" algn="l">
              <a:lnSpc>
                <a:spcPct val="150000"/>
              </a:lnSpc>
              <a:spcBef>
                <a:spcPts val="0"/>
              </a:spcBef>
              <a:spcAft>
                <a:spcPts val="0"/>
              </a:spcAft>
              <a:buClr>
                <a:srgbClr val="000000"/>
              </a:buClr>
              <a:buSzPts val="2000"/>
              <a:buFont typeface="Overpass"/>
              <a:buChar char="○"/>
            </a:pPr>
            <a:r>
              <a:rPr lang="en" sz="2000">
                <a:solidFill>
                  <a:srgbClr val="000000"/>
                </a:solidFill>
                <a:latin typeface="Overpass"/>
                <a:ea typeface="Overpass"/>
                <a:cs typeface="Overpass"/>
                <a:sym typeface="Overpass"/>
              </a:rPr>
              <a:t>image in a registry</a:t>
            </a:r>
            <a:endParaRPr sz="2000">
              <a:solidFill>
                <a:srgbClr val="000000"/>
              </a:solidFill>
              <a:latin typeface="Overpass"/>
              <a:ea typeface="Overpass"/>
              <a:cs typeface="Overpass"/>
              <a:sym typeface="Overpass"/>
            </a:endParaRPr>
          </a:p>
          <a:p>
            <a:pPr indent="-355600" lvl="1" marL="914400" rtl="0" algn="l">
              <a:lnSpc>
                <a:spcPct val="150000"/>
              </a:lnSpc>
              <a:spcBef>
                <a:spcPts val="0"/>
              </a:spcBef>
              <a:spcAft>
                <a:spcPts val="0"/>
              </a:spcAft>
              <a:buClr>
                <a:srgbClr val="000000"/>
              </a:buClr>
              <a:buSzPts val="2000"/>
              <a:buFont typeface="Overpass"/>
              <a:buChar char="○"/>
            </a:pPr>
            <a:r>
              <a:rPr lang="en" sz="2000">
                <a:latin typeface="Overpass"/>
                <a:ea typeface="Overpass"/>
                <a:cs typeface="Overpass"/>
                <a:sym typeface="Overpass"/>
              </a:rPr>
              <a:t>imagestream*</a:t>
            </a:r>
            <a:endParaRPr sz="2000">
              <a:latin typeface="Overpass"/>
              <a:ea typeface="Overpass"/>
              <a:cs typeface="Overpass"/>
              <a:sym typeface="Overpass"/>
            </a:endParaRPr>
          </a:p>
          <a:p>
            <a:pPr indent="-355600" lvl="1" marL="914400" rtl="0" algn="l">
              <a:lnSpc>
                <a:spcPct val="150000"/>
              </a:lnSpc>
              <a:spcBef>
                <a:spcPts val="0"/>
              </a:spcBef>
              <a:spcAft>
                <a:spcPts val="0"/>
              </a:spcAft>
              <a:buClr>
                <a:srgbClr val="000000"/>
              </a:buClr>
              <a:buSzPts val="2000"/>
              <a:buFont typeface="Overpass"/>
              <a:buChar char="○"/>
            </a:pPr>
            <a:r>
              <a:rPr lang="en" sz="2000">
                <a:solidFill>
                  <a:srgbClr val="000000"/>
                </a:solidFill>
                <a:latin typeface="Overpass"/>
                <a:ea typeface="Overpass"/>
                <a:cs typeface="Overpass"/>
                <a:sym typeface="Overpass"/>
              </a:rPr>
              <a:t>...and more</a:t>
            </a:r>
            <a:endParaRPr sz="2000">
              <a:solidFill>
                <a:srgbClr val="000000"/>
              </a:solidFill>
              <a:latin typeface="Overpass"/>
              <a:ea typeface="Overpass"/>
              <a:cs typeface="Overpass"/>
              <a:sym typeface="Overpass"/>
            </a:endParaRPr>
          </a:p>
          <a:p>
            <a:pPr indent="-381000" lvl="0" marL="457200" rtl="0" algn="l">
              <a:lnSpc>
                <a:spcPct val="150000"/>
              </a:lnSpc>
              <a:spcBef>
                <a:spcPts val="0"/>
              </a:spcBef>
              <a:spcAft>
                <a:spcPts val="0"/>
              </a:spcAft>
              <a:buClr>
                <a:srgbClr val="000000"/>
              </a:buClr>
              <a:buSzPts val="2400"/>
              <a:buFont typeface="Overpass"/>
              <a:buChar char="●"/>
            </a:pPr>
            <a:r>
              <a:rPr lang="en" sz="2400">
                <a:solidFill>
                  <a:srgbClr val="000000"/>
                </a:solidFill>
                <a:latin typeface="Overpass"/>
                <a:ea typeface="Overpass"/>
                <a:cs typeface="Overpass"/>
                <a:sym typeface="Overpass"/>
              </a:rPr>
              <a:t>Decoupled from pipeline definition</a:t>
            </a:r>
            <a:endParaRPr sz="2400">
              <a:solidFill>
                <a:srgbClr val="000000"/>
              </a:solidFill>
              <a:latin typeface="Overpass"/>
              <a:ea typeface="Overpass"/>
              <a:cs typeface="Overpass"/>
              <a:sym typeface="Overpass"/>
            </a:endParaRPr>
          </a:p>
          <a:p>
            <a:pPr indent="-381000" lvl="0" marL="457200" rtl="0" algn="l">
              <a:lnSpc>
                <a:spcPct val="150000"/>
              </a:lnSpc>
              <a:spcBef>
                <a:spcPts val="0"/>
              </a:spcBef>
              <a:spcAft>
                <a:spcPts val="0"/>
              </a:spcAft>
              <a:buClr>
                <a:srgbClr val="000000"/>
              </a:buClr>
              <a:buSzPts val="2400"/>
              <a:buFont typeface="Overpass"/>
              <a:buChar char="●"/>
            </a:pPr>
            <a:r>
              <a:rPr lang="en" sz="2400">
                <a:solidFill>
                  <a:srgbClr val="000000"/>
                </a:solidFill>
                <a:latin typeface="Overpass"/>
                <a:ea typeface="Overpass"/>
                <a:cs typeface="Overpass"/>
                <a:sym typeface="Overpass"/>
              </a:rPr>
              <a:t>Reusable across pipelines</a:t>
            </a:r>
            <a:endParaRPr sz="2400">
              <a:solidFill>
                <a:srgbClr val="000000"/>
              </a:solidFill>
              <a:latin typeface="Overpass"/>
              <a:ea typeface="Overpass"/>
              <a:cs typeface="Overpass"/>
              <a:sym typeface="Overpass"/>
            </a:endParaRPr>
          </a:p>
        </p:txBody>
      </p:sp>
      <p:sp>
        <p:nvSpPr>
          <p:cNvPr id="629" name="Google Shape;629;p48"/>
          <p:cNvSpPr/>
          <p:nvPr/>
        </p:nvSpPr>
        <p:spPr>
          <a:xfrm>
            <a:off x="9144375" y="2939625"/>
            <a:ext cx="3793800" cy="8886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Pipeline</a:t>
            </a:r>
            <a:endParaRPr sz="2400">
              <a:solidFill>
                <a:srgbClr val="FFFFFF"/>
              </a:solidFill>
              <a:latin typeface="Overpass"/>
              <a:ea typeface="Overpass"/>
              <a:cs typeface="Overpass"/>
              <a:sym typeface="Overpass"/>
            </a:endParaRPr>
          </a:p>
        </p:txBody>
      </p:sp>
      <p:sp>
        <p:nvSpPr>
          <p:cNvPr id="630" name="Google Shape;630;p48"/>
          <p:cNvSpPr/>
          <p:nvPr/>
        </p:nvSpPr>
        <p:spPr>
          <a:xfrm>
            <a:off x="9144375" y="4054615"/>
            <a:ext cx="3793800" cy="8886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PipelineResource</a:t>
            </a:r>
            <a:endParaRPr sz="2400">
              <a:solidFill>
                <a:srgbClr val="FFFFFF"/>
              </a:solidFill>
              <a:latin typeface="Overpass"/>
              <a:ea typeface="Overpass"/>
              <a:cs typeface="Overpass"/>
              <a:sym typeface="Overpass"/>
            </a:endParaRPr>
          </a:p>
          <a:p>
            <a:pPr indent="0" lvl="0" marL="0" rtl="0" algn="ctr">
              <a:spcBef>
                <a:spcPts val="0"/>
              </a:spcBef>
              <a:spcAft>
                <a:spcPts val="0"/>
              </a:spcAft>
              <a:buNone/>
            </a:pPr>
            <a:r>
              <a:rPr lang="en" sz="1800">
                <a:solidFill>
                  <a:srgbClr val="FFFFFF"/>
                </a:solidFill>
                <a:latin typeface="Overpass"/>
                <a:ea typeface="Overpass"/>
                <a:cs typeface="Overpass"/>
                <a:sym typeface="Overpass"/>
              </a:rPr>
              <a:t>(Git)</a:t>
            </a:r>
            <a:endParaRPr sz="1800">
              <a:solidFill>
                <a:srgbClr val="FFFFFF"/>
              </a:solidFill>
              <a:latin typeface="Overpass"/>
              <a:ea typeface="Overpass"/>
              <a:cs typeface="Overpass"/>
              <a:sym typeface="Overpass"/>
            </a:endParaRPr>
          </a:p>
        </p:txBody>
      </p:sp>
      <p:sp>
        <p:nvSpPr>
          <p:cNvPr id="631" name="Google Shape;631;p48"/>
          <p:cNvSpPr/>
          <p:nvPr/>
        </p:nvSpPr>
        <p:spPr>
          <a:xfrm>
            <a:off x="9144375" y="5157143"/>
            <a:ext cx="3793800" cy="8886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PipelineResource</a:t>
            </a:r>
            <a:endParaRPr sz="2400">
              <a:solidFill>
                <a:srgbClr val="FFFFFF"/>
              </a:solidFill>
              <a:latin typeface="Overpass"/>
              <a:ea typeface="Overpass"/>
              <a:cs typeface="Overpass"/>
              <a:sym typeface="Overpass"/>
            </a:endParaRPr>
          </a:p>
          <a:p>
            <a:pPr indent="0" lvl="0" marL="0" rtl="0" algn="ctr">
              <a:spcBef>
                <a:spcPts val="0"/>
              </a:spcBef>
              <a:spcAft>
                <a:spcPts val="0"/>
              </a:spcAft>
              <a:buNone/>
            </a:pPr>
            <a:r>
              <a:rPr lang="en" sz="1800">
                <a:solidFill>
                  <a:srgbClr val="FFFFFF"/>
                </a:solidFill>
                <a:latin typeface="Overpass"/>
                <a:ea typeface="Overpass"/>
                <a:cs typeface="Overpass"/>
                <a:sym typeface="Overpass"/>
              </a:rPr>
              <a:t>(Image)</a:t>
            </a:r>
            <a:endParaRPr sz="1800">
              <a:solidFill>
                <a:srgbClr val="FFFFFF"/>
              </a:solidFill>
              <a:latin typeface="Overpass"/>
              <a:ea typeface="Overpass"/>
              <a:cs typeface="Overpass"/>
              <a:sym typeface="Overpass"/>
            </a:endParaRPr>
          </a:p>
        </p:txBody>
      </p:sp>
      <p:sp>
        <p:nvSpPr>
          <p:cNvPr id="632" name="Google Shape;632;p48"/>
          <p:cNvSpPr txBox="1"/>
          <p:nvPr/>
        </p:nvSpPr>
        <p:spPr>
          <a:xfrm>
            <a:off x="1705825" y="7409250"/>
            <a:ext cx="43230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 coming soon</a:t>
            </a:r>
            <a:endParaRPr>
              <a:latin typeface="Overpass"/>
              <a:ea typeface="Overpass"/>
              <a:cs typeface="Overpass"/>
              <a:sym typeface="Overpas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49"/>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38" name="Google Shape;638;p49"/>
          <p:cNvSpPr txBox="1"/>
          <p:nvPr/>
        </p:nvSpPr>
        <p:spPr>
          <a:xfrm>
            <a:off x="5969525" y="112825"/>
            <a:ext cx="8389200" cy="73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rgbClr val="D4D4D4"/>
                </a:solidFill>
                <a:latin typeface="Consolas"/>
                <a:ea typeface="Consolas"/>
                <a:cs typeface="Consolas"/>
                <a:sym typeface="Consolas"/>
              </a:rPr>
              <a:t>---</a:t>
            </a:r>
            <a:endParaRPr>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rgbClr val="569CD6"/>
                </a:solidFill>
                <a:latin typeface="Consolas"/>
                <a:ea typeface="Consolas"/>
                <a:cs typeface="Consolas"/>
                <a:sym typeface="Consolas"/>
              </a:rPr>
              <a:t>apiVersion</a:t>
            </a:r>
            <a:r>
              <a:rPr lang="en">
                <a:solidFill>
                  <a:srgbClr val="D4D4D4"/>
                </a:solidFill>
                <a:latin typeface="Consolas"/>
                <a:ea typeface="Consolas"/>
                <a:cs typeface="Consolas"/>
                <a:sym typeface="Consolas"/>
              </a:rPr>
              <a:t>: </a:t>
            </a:r>
            <a:r>
              <a:rPr lang="en">
                <a:solidFill>
                  <a:srgbClr val="CE9178"/>
                </a:solidFill>
                <a:latin typeface="Consolas"/>
                <a:ea typeface="Consolas"/>
                <a:cs typeface="Consolas"/>
                <a:sym typeface="Consolas"/>
              </a:rPr>
              <a:t>tekton.dev/v1alpha1</a:t>
            </a:r>
            <a:endParaRPr>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rgbClr val="569CD6"/>
                </a:solidFill>
                <a:latin typeface="Consolas"/>
                <a:ea typeface="Consolas"/>
                <a:cs typeface="Consolas"/>
                <a:sym typeface="Consolas"/>
              </a:rPr>
              <a:t>kind</a:t>
            </a:r>
            <a:r>
              <a:rPr lang="en">
                <a:solidFill>
                  <a:srgbClr val="D4D4D4"/>
                </a:solidFill>
                <a:latin typeface="Consolas"/>
                <a:ea typeface="Consolas"/>
                <a:cs typeface="Consolas"/>
                <a:sym typeface="Consolas"/>
              </a:rPr>
              <a:t>: </a:t>
            </a:r>
            <a:r>
              <a:rPr lang="en">
                <a:solidFill>
                  <a:srgbClr val="CE9178"/>
                </a:solidFill>
                <a:latin typeface="Consolas"/>
                <a:ea typeface="Consolas"/>
                <a:cs typeface="Consolas"/>
                <a:sym typeface="Consolas"/>
              </a:rPr>
              <a:t>PipelineResource</a:t>
            </a:r>
            <a:endParaRPr>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rgbClr val="569CD6"/>
                </a:solidFill>
                <a:latin typeface="Consolas"/>
                <a:ea typeface="Consolas"/>
                <a:cs typeface="Consolas"/>
                <a:sym typeface="Consolas"/>
              </a:rPr>
              <a:t>metadata</a:t>
            </a:r>
            <a:r>
              <a:rPr lang="en">
                <a:solidFill>
                  <a:srgbClr val="D4D4D4"/>
                </a:solidFill>
                <a:latin typeface="Consolas"/>
                <a:ea typeface="Consolas"/>
                <a:cs typeface="Consolas"/>
                <a:sym typeface="Consolas"/>
              </a:rPr>
              <a:t>:</a:t>
            </a:r>
            <a:endParaRPr>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rgbClr val="D4D4D4"/>
                </a:solidFill>
                <a:latin typeface="Consolas"/>
                <a:ea typeface="Consolas"/>
                <a:cs typeface="Consolas"/>
                <a:sym typeface="Consolas"/>
              </a:rPr>
              <a:t>  </a:t>
            </a:r>
            <a:r>
              <a:rPr lang="en">
                <a:solidFill>
                  <a:srgbClr val="569CD6"/>
                </a:solidFill>
                <a:latin typeface="Consolas"/>
                <a:ea typeface="Consolas"/>
                <a:cs typeface="Consolas"/>
                <a:sym typeface="Consolas"/>
              </a:rPr>
              <a:t>name</a:t>
            </a:r>
            <a:r>
              <a:rPr lang="en">
                <a:solidFill>
                  <a:srgbClr val="D4D4D4"/>
                </a:solidFill>
                <a:latin typeface="Consolas"/>
                <a:ea typeface="Consolas"/>
                <a:cs typeface="Consolas"/>
                <a:sym typeface="Consolas"/>
              </a:rPr>
              <a:t>: </a:t>
            </a:r>
            <a:r>
              <a:rPr lang="en">
                <a:solidFill>
                  <a:srgbClr val="CE9178"/>
                </a:solidFill>
                <a:latin typeface="Consolas"/>
                <a:ea typeface="Consolas"/>
                <a:cs typeface="Consolas"/>
                <a:sym typeface="Consolas"/>
              </a:rPr>
              <a:t>ui-repo</a:t>
            </a:r>
            <a:endParaRPr>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rgbClr val="569CD6"/>
                </a:solidFill>
                <a:latin typeface="Consolas"/>
                <a:ea typeface="Consolas"/>
                <a:cs typeface="Consolas"/>
                <a:sym typeface="Consolas"/>
              </a:rPr>
              <a:t>spec</a:t>
            </a:r>
            <a:r>
              <a:rPr lang="en">
                <a:solidFill>
                  <a:srgbClr val="D4D4D4"/>
                </a:solidFill>
                <a:latin typeface="Consolas"/>
                <a:ea typeface="Consolas"/>
                <a:cs typeface="Consolas"/>
                <a:sym typeface="Consolas"/>
              </a:rPr>
              <a:t>:</a:t>
            </a:r>
            <a:endParaRPr>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rgbClr val="D4D4D4"/>
                </a:solidFill>
                <a:latin typeface="Consolas"/>
                <a:ea typeface="Consolas"/>
                <a:cs typeface="Consolas"/>
                <a:sym typeface="Consolas"/>
              </a:rPr>
              <a:t>  </a:t>
            </a:r>
            <a:r>
              <a:rPr lang="en">
                <a:solidFill>
                  <a:srgbClr val="569CD6"/>
                </a:solidFill>
                <a:latin typeface="Consolas"/>
                <a:ea typeface="Consolas"/>
                <a:cs typeface="Consolas"/>
                <a:sym typeface="Consolas"/>
              </a:rPr>
              <a:t>type</a:t>
            </a:r>
            <a:r>
              <a:rPr lang="en">
                <a:solidFill>
                  <a:srgbClr val="D4D4D4"/>
                </a:solidFill>
                <a:latin typeface="Consolas"/>
                <a:ea typeface="Consolas"/>
                <a:cs typeface="Consolas"/>
                <a:sym typeface="Consolas"/>
              </a:rPr>
              <a:t>: </a:t>
            </a:r>
            <a:r>
              <a:rPr lang="en">
                <a:solidFill>
                  <a:srgbClr val="CE9178"/>
                </a:solidFill>
                <a:latin typeface="Consolas"/>
                <a:ea typeface="Consolas"/>
                <a:cs typeface="Consolas"/>
                <a:sym typeface="Consolas"/>
              </a:rPr>
              <a:t>git</a:t>
            </a:r>
            <a:endParaRPr>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rgbClr val="D4D4D4"/>
                </a:solidFill>
                <a:latin typeface="Consolas"/>
                <a:ea typeface="Consolas"/>
                <a:cs typeface="Consolas"/>
                <a:sym typeface="Consolas"/>
              </a:rPr>
              <a:t>  </a:t>
            </a:r>
            <a:r>
              <a:rPr lang="en">
                <a:solidFill>
                  <a:srgbClr val="569CD6"/>
                </a:solidFill>
                <a:latin typeface="Consolas"/>
                <a:ea typeface="Consolas"/>
                <a:cs typeface="Consolas"/>
                <a:sym typeface="Consolas"/>
              </a:rPr>
              <a:t>params</a:t>
            </a:r>
            <a:r>
              <a:rPr lang="en">
                <a:solidFill>
                  <a:srgbClr val="D4D4D4"/>
                </a:solidFill>
                <a:latin typeface="Consolas"/>
                <a:ea typeface="Consolas"/>
                <a:cs typeface="Consolas"/>
                <a:sym typeface="Consolas"/>
              </a:rPr>
              <a:t>:</a:t>
            </a:r>
            <a:endParaRPr>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rgbClr val="D4D4D4"/>
                </a:solidFill>
                <a:latin typeface="Consolas"/>
                <a:ea typeface="Consolas"/>
                <a:cs typeface="Consolas"/>
                <a:sym typeface="Consolas"/>
              </a:rPr>
              <a:t>  - </a:t>
            </a:r>
            <a:r>
              <a:rPr lang="en">
                <a:solidFill>
                  <a:srgbClr val="569CD6"/>
                </a:solidFill>
                <a:latin typeface="Consolas"/>
                <a:ea typeface="Consolas"/>
                <a:cs typeface="Consolas"/>
                <a:sym typeface="Consolas"/>
              </a:rPr>
              <a:t>name</a:t>
            </a:r>
            <a:r>
              <a:rPr lang="en">
                <a:solidFill>
                  <a:srgbClr val="D4D4D4"/>
                </a:solidFill>
                <a:latin typeface="Consolas"/>
                <a:ea typeface="Consolas"/>
                <a:cs typeface="Consolas"/>
                <a:sym typeface="Consolas"/>
              </a:rPr>
              <a:t>: </a:t>
            </a:r>
            <a:r>
              <a:rPr lang="en">
                <a:solidFill>
                  <a:srgbClr val="CE9178"/>
                </a:solidFill>
                <a:latin typeface="Consolas"/>
                <a:ea typeface="Consolas"/>
                <a:cs typeface="Consolas"/>
                <a:sym typeface="Consolas"/>
              </a:rPr>
              <a:t>url</a:t>
            </a:r>
            <a:endParaRPr>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rgbClr val="D4D4D4"/>
                </a:solidFill>
                <a:latin typeface="Consolas"/>
                <a:ea typeface="Consolas"/>
                <a:cs typeface="Consolas"/>
                <a:sym typeface="Consolas"/>
              </a:rPr>
              <a:t>    </a:t>
            </a:r>
            <a:r>
              <a:rPr lang="en">
                <a:solidFill>
                  <a:srgbClr val="569CD6"/>
                </a:solidFill>
                <a:latin typeface="Consolas"/>
                <a:ea typeface="Consolas"/>
                <a:cs typeface="Consolas"/>
                <a:sym typeface="Consolas"/>
              </a:rPr>
              <a:t>value</a:t>
            </a:r>
            <a:r>
              <a:rPr lang="en">
                <a:solidFill>
                  <a:srgbClr val="D4D4D4"/>
                </a:solidFill>
                <a:latin typeface="Consolas"/>
                <a:ea typeface="Consolas"/>
                <a:cs typeface="Consolas"/>
                <a:sym typeface="Consolas"/>
              </a:rPr>
              <a:t>: </a:t>
            </a:r>
            <a:r>
              <a:rPr lang="en">
                <a:solidFill>
                  <a:srgbClr val="CE9178"/>
                </a:solidFill>
                <a:latin typeface="Consolas"/>
                <a:ea typeface="Consolas"/>
                <a:cs typeface="Consolas"/>
                <a:sym typeface="Consolas"/>
              </a:rPr>
              <a:t>https://github.com/openshift-pipelines/vote-ui.git</a:t>
            </a:r>
            <a:endParaRPr>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br>
              <a:rPr lang="en">
                <a:solidFill>
                  <a:srgbClr val="D4D4D4"/>
                </a:solidFill>
                <a:latin typeface="Consolas"/>
                <a:ea typeface="Consolas"/>
                <a:cs typeface="Consolas"/>
                <a:sym typeface="Consolas"/>
              </a:rPr>
            </a:br>
            <a:r>
              <a:rPr lang="en">
                <a:solidFill>
                  <a:srgbClr val="D4D4D4"/>
                </a:solidFill>
                <a:latin typeface="Consolas"/>
                <a:ea typeface="Consolas"/>
                <a:cs typeface="Consolas"/>
                <a:sym typeface="Consolas"/>
              </a:rPr>
              <a:t>---</a:t>
            </a:r>
            <a:endParaRPr>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rgbClr val="569CD6"/>
                </a:solidFill>
                <a:latin typeface="Consolas"/>
                <a:ea typeface="Consolas"/>
                <a:cs typeface="Consolas"/>
                <a:sym typeface="Consolas"/>
              </a:rPr>
              <a:t>apiVersion</a:t>
            </a:r>
            <a:r>
              <a:rPr lang="en">
                <a:solidFill>
                  <a:srgbClr val="D4D4D4"/>
                </a:solidFill>
                <a:latin typeface="Consolas"/>
                <a:ea typeface="Consolas"/>
                <a:cs typeface="Consolas"/>
                <a:sym typeface="Consolas"/>
              </a:rPr>
              <a:t>: </a:t>
            </a:r>
            <a:r>
              <a:rPr lang="en">
                <a:solidFill>
                  <a:srgbClr val="CE9178"/>
                </a:solidFill>
                <a:latin typeface="Consolas"/>
                <a:ea typeface="Consolas"/>
                <a:cs typeface="Consolas"/>
                <a:sym typeface="Consolas"/>
              </a:rPr>
              <a:t>tekton.dev/v1alpha1</a:t>
            </a:r>
            <a:endParaRPr>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rgbClr val="569CD6"/>
                </a:solidFill>
                <a:latin typeface="Consolas"/>
                <a:ea typeface="Consolas"/>
                <a:cs typeface="Consolas"/>
                <a:sym typeface="Consolas"/>
              </a:rPr>
              <a:t>kind</a:t>
            </a:r>
            <a:r>
              <a:rPr lang="en">
                <a:solidFill>
                  <a:srgbClr val="D4D4D4"/>
                </a:solidFill>
                <a:latin typeface="Consolas"/>
                <a:ea typeface="Consolas"/>
                <a:cs typeface="Consolas"/>
                <a:sym typeface="Consolas"/>
              </a:rPr>
              <a:t>: </a:t>
            </a:r>
            <a:r>
              <a:rPr lang="en">
                <a:solidFill>
                  <a:srgbClr val="CE9178"/>
                </a:solidFill>
                <a:latin typeface="Consolas"/>
                <a:ea typeface="Consolas"/>
                <a:cs typeface="Consolas"/>
                <a:sym typeface="Consolas"/>
              </a:rPr>
              <a:t>PipelineResource</a:t>
            </a:r>
            <a:endParaRPr>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rgbClr val="569CD6"/>
                </a:solidFill>
                <a:latin typeface="Consolas"/>
                <a:ea typeface="Consolas"/>
                <a:cs typeface="Consolas"/>
                <a:sym typeface="Consolas"/>
              </a:rPr>
              <a:t>metadata</a:t>
            </a:r>
            <a:r>
              <a:rPr lang="en">
                <a:solidFill>
                  <a:srgbClr val="D4D4D4"/>
                </a:solidFill>
                <a:latin typeface="Consolas"/>
                <a:ea typeface="Consolas"/>
                <a:cs typeface="Consolas"/>
                <a:sym typeface="Consolas"/>
              </a:rPr>
              <a:t>:</a:t>
            </a:r>
            <a:endParaRPr>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rgbClr val="D4D4D4"/>
                </a:solidFill>
                <a:latin typeface="Consolas"/>
                <a:ea typeface="Consolas"/>
                <a:cs typeface="Consolas"/>
                <a:sym typeface="Consolas"/>
              </a:rPr>
              <a:t>  </a:t>
            </a:r>
            <a:r>
              <a:rPr lang="en">
                <a:solidFill>
                  <a:srgbClr val="569CD6"/>
                </a:solidFill>
                <a:latin typeface="Consolas"/>
                <a:ea typeface="Consolas"/>
                <a:cs typeface="Consolas"/>
                <a:sym typeface="Consolas"/>
              </a:rPr>
              <a:t>name</a:t>
            </a:r>
            <a:r>
              <a:rPr lang="en">
                <a:solidFill>
                  <a:srgbClr val="D4D4D4"/>
                </a:solidFill>
                <a:latin typeface="Consolas"/>
                <a:ea typeface="Consolas"/>
                <a:cs typeface="Consolas"/>
                <a:sym typeface="Consolas"/>
              </a:rPr>
              <a:t>: </a:t>
            </a:r>
            <a:r>
              <a:rPr lang="en">
                <a:solidFill>
                  <a:srgbClr val="CE9178"/>
                </a:solidFill>
                <a:latin typeface="Consolas"/>
                <a:ea typeface="Consolas"/>
                <a:cs typeface="Consolas"/>
                <a:sym typeface="Consolas"/>
              </a:rPr>
              <a:t>ui-image</a:t>
            </a:r>
            <a:endParaRPr>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rgbClr val="569CD6"/>
                </a:solidFill>
                <a:latin typeface="Consolas"/>
                <a:ea typeface="Consolas"/>
                <a:cs typeface="Consolas"/>
                <a:sym typeface="Consolas"/>
              </a:rPr>
              <a:t>spec</a:t>
            </a:r>
            <a:r>
              <a:rPr lang="en">
                <a:solidFill>
                  <a:srgbClr val="D4D4D4"/>
                </a:solidFill>
                <a:latin typeface="Consolas"/>
                <a:ea typeface="Consolas"/>
                <a:cs typeface="Consolas"/>
                <a:sym typeface="Consolas"/>
              </a:rPr>
              <a:t>:</a:t>
            </a:r>
            <a:endParaRPr>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rgbClr val="D4D4D4"/>
                </a:solidFill>
                <a:latin typeface="Consolas"/>
                <a:ea typeface="Consolas"/>
                <a:cs typeface="Consolas"/>
                <a:sym typeface="Consolas"/>
              </a:rPr>
              <a:t>  </a:t>
            </a:r>
            <a:r>
              <a:rPr lang="en">
                <a:solidFill>
                  <a:srgbClr val="569CD6"/>
                </a:solidFill>
                <a:latin typeface="Consolas"/>
                <a:ea typeface="Consolas"/>
                <a:cs typeface="Consolas"/>
                <a:sym typeface="Consolas"/>
              </a:rPr>
              <a:t>type</a:t>
            </a:r>
            <a:r>
              <a:rPr lang="en">
                <a:solidFill>
                  <a:srgbClr val="D4D4D4"/>
                </a:solidFill>
                <a:latin typeface="Consolas"/>
                <a:ea typeface="Consolas"/>
                <a:cs typeface="Consolas"/>
                <a:sym typeface="Consolas"/>
              </a:rPr>
              <a:t>: </a:t>
            </a:r>
            <a:r>
              <a:rPr lang="en">
                <a:solidFill>
                  <a:srgbClr val="CE9178"/>
                </a:solidFill>
                <a:latin typeface="Consolas"/>
                <a:ea typeface="Consolas"/>
                <a:cs typeface="Consolas"/>
                <a:sym typeface="Consolas"/>
              </a:rPr>
              <a:t>image</a:t>
            </a:r>
            <a:endParaRPr>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rgbClr val="D4D4D4"/>
                </a:solidFill>
                <a:latin typeface="Consolas"/>
                <a:ea typeface="Consolas"/>
                <a:cs typeface="Consolas"/>
                <a:sym typeface="Consolas"/>
              </a:rPr>
              <a:t>  </a:t>
            </a:r>
            <a:r>
              <a:rPr lang="en">
                <a:solidFill>
                  <a:srgbClr val="569CD6"/>
                </a:solidFill>
                <a:latin typeface="Consolas"/>
                <a:ea typeface="Consolas"/>
                <a:cs typeface="Consolas"/>
                <a:sym typeface="Consolas"/>
              </a:rPr>
              <a:t>params</a:t>
            </a:r>
            <a:r>
              <a:rPr lang="en">
                <a:solidFill>
                  <a:srgbClr val="D4D4D4"/>
                </a:solidFill>
                <a:latin typeface="Consolas"/>
                <a:ea typeface="Consolas"/>
                <a:cs typeface="Consolas"/>
                <a:sym typeface="Consolas"/>
              </a:rPr>
              <a:t>:</a:t>
            </a:r>
            <a:endParaRPr>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rgbClr val="D4D4D4"/>
                </a:solidFill>
                <a:latin typeface="Consolas"/>
                <a:ea typeface="Consolas"/>
                <a:cs typeface="Consolas"/>
                <a:sym typeface="Consolas"/>
              </a:rPr>
              <a:t>  - </a:t>
            </a:r>
            <a:r>
              <a:rPr lang="en">
                <a:solidFill>
                  <a:srgbClr val="569CD6"/>
                </a:solidFill>
                <a:latin typeface="Consolas"/>
                <a:ea typeface="Consolas"/>
                <a:cs typeface="Consolas"/>
                <a:sym typeface="Consolas"/>
              </a:rPr>
              <a:t>name</a:t>
            </a:r>
            <a:r>
              <a:rPr lang="en">
                <a:solidFill>
                  <a:srgbClr val="D4D4D4"/>
                </a:solidFill>
                <a:latin typeface="Consolas"/>
                <a:ea typeface="Consolas"/>
                <a:cs typeface="Consolas"/>
                <a:sym typeface="Consolas"/>
              </a:rPr>
              <a:t>: </a:t>
            </a:r>
            <a:r>
              <a:rPr lang="en">
                <a:solidFill>
                  <a:srgbClr val="CE9178"/>
                </a:solidFill>
                <a:latin typeface="Consolas"/>
                <a:ea typeface="Consolas"/>
                <a:cs typeface="Consolas"/>
                <a:sym typeface="Consolas"/>
              </a:rPr>
              <a:t>url</a:t>
            </a:r>
            <a:endParaRPr>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rgbClr val="D4D4D4"/>
                </a:solidFill>
                <a:latin typeface="Consolas"/>
                <a:ea typeface="Consolas"/>
                <a:cs typeface="Consolas"/>
                <a:sym typeface="Consolas"/>
              </a:rPr>
              <a:t>    </a:t>
            </a:r>
            <a:r>
              <a:rPr lang="en">
                <a:solidFill>
                  <a:srgbClr val="569CD6"/>
                </a:solidFill>
                <a:latin typeface="Consolas"/>
                <a:ea typeface="Consolas"/>
                <a:cs typeface="Consolas"/>
                <a:sym typeface="Consolas"/>
              </a:rPr>
              <a:t>value</a:t>
            </a:r>
            <a:r>
              <a:rPr lang="en">
                <a:solidFill>
                  <a:srgbClr val="D4D4D4"/>
                </a:solidFill>
                <a:latin typeface="Consolas"/>
                <a:ea typeface="Consolas"/>
                <a:cs typeface="Consolas"/>
                <a:sym typeface="Consolas"/>
              </a:rPr>
              <a:t>:</a:t>
            </a:r>
            <a:r>
              <a:rPr lang="en">
                <a:solidFill>
                  <a:srgbClr val="D4D4D4"/>
                </a:solidFill>
                <a:latin typeface="Consolas"/>
                <a:ea typeface="Consolas"/>
                <a:cs typeface="Consolas"/>
                <a:sym typeface="Consolas"/>
              </a:rPr>
              <a:t> </a:t>
            </a:r>
            <a:r>
              <a:rPr lang="en">
                <a:solidFill>
                  <a:srgbClr val="CE9178"/>
                </a:solidFill>
                <a:latin typeface="Consolas"/>
                <a:ea typeface="Consolas"/>
                <a:cs typeface="Consolas"/>
                <a:sym typeface="Consolas"/>
              </a:rPr>
              <a:t>image-registry.openshift-image-registry.svc:5000/pipelines-tutorial/ui</a:t>
            </a:r>
            <a:endParaRPr>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t/>
            </a:r>
            <a:endParaRPr>
              <a:solidFill>
                <a:srgbClr val="569CD6"/>
              </a:solidFill>
              <a:latin typeface="Consolas"/>
              <a:ea typeface="Consolas"/>
              <a:cs typeface="Consolas"/>
              <a:sym typeface="Consolas"/>
            </a:endParaRPr>
          </a:p>
        </p:txBody>
      </p:sp>
      <p:sp>
        <p:nvSpPr>
          <p:cNvPr id="639" name="Google Shape;639;p49"/>
          <p:cNvSpPr/>
          <p:nvPr/>
        </p:nvSpPr>
        <p:spPr>
          <a:xfrm>
            <a:off x="5693497" y="2415724"/>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1</a:t>
            </a:r>
            <a:endParaRPr sz="1200">
              <a:latin typeface="Overpass"/>
              <a:ea typeface="Overpass"/>
              <a:cs typeface="Overpass"/>
              <a:sym typeface="Overpass"/>
            </a:endParaRPr>
          </a:p>
        </p:txBody>
      </p:sp>
      <p:sp>
        <p:nvSpPr>
          <p:cNvPr id="640" name="Google Shape;640;p49"/>
          <p:cNvSpPr/>
          <p:nvPr/>
        </p:nvSpPr>
        <p:spPr>
          <a:xfrm>
            <a:off x="5685649" y="5372075"/>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3</a:t>
            </a:r>
            <a:endParaRPr sz="1200">
              <a:latin typeface="Overpass"/>
              <a:ea typeface="Overpass"/>
              <a:cs typeface="Overpass"/>
              <a:sym typeface="Overpass"/>
            </a:endParaRPr>
          </a:p>
        </p:txBody>
      </p:sp>
      <p:sp>
        <p:nvSpPr>
          <p:cNvPr id="641" name="Google Shape;641;p49"/>
          <p:cNvSpPr/>
          <p:nvPr/>
        </p:nvSpPr>
        <p:spPr>
          <a:xfrm>
            <a:off x="5693497" y="3100509"/>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2</a:t>
            </a:r>
            <a:endParaRPr sz="1200">
              <a:latin typeface="Overpass"/>
              <a:ea typeface="Overpass"/>
              <a:cs typeface="Overpass"/>
              <a:sym typeface="Overpass"/>
            </a:endParaRPr>
          </a:p>
        </p:txBody>
      </p:sp>
      <p:sp>
        <p:nvSpPr>
          <p:cNvPr id="642" name="Google Shape;642;p49"/>
          <p:cNvSpPr/>
          <p:nvPr/>
        </p:nvSpPr>
        <p:spPr>
          <a:xfrm>
            <a:off x="5693497" y="6072309"/>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4</a:t>
            </a:r>
            <a:endParaRPr sz="1200">
              <a:latin typeface="Overpass"/>
              <a:ea typeface="Overpass"/>
              <a:cs typeface="Overpass"/>
              <a:sym typeface="Overpass"/>
            </a:endParaRPr>
          </a:p>
        </p:txBody>
      </p:sp>
      <p:sp>
        <p:nvSpPr>
          <p:cNvPr id="643" name="Google Shape;643;p49"/>
          <p:cNvSpPr txBox="1"/>
          <p:nvPr/>
        </p:nvSpPr>
        <p:spPr>
          <a:xfrm>
            <a:off x="913950" y="1964700"/>
            <a:ext cx="4261800" cy="10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Overpass"/>
                <a:ea typeface="Overpass"/>
                <a:cs typeface="Overpass"/>
                <a:sym typeface="Overpass"/>
              </a:rPr>
              <a:t>PipelinesResource</a:t>
            </a:r>
            <a:br>
              <a:rPr lang="en" sz="3600">
                <a:latin typeface="Overpass"/>
                <a:ea typeface="Overpass"/>
                <a:cs typeface="Overpass"/>
                <a:sym typeface="Overpass"/>
              </a:rPr>
            </a:br>
            <a:r>
              <a:rPr lang="en" sz="3600">
                <a:latin typeface="Overpass"/>
                <a:ea typeface="Overpass"/>
                <a:cs typeface="Overpass"/>
                <a:sym typeface="Overpass"/>
              </a:rPr>
              <a:t>Examples</a:t>
            </a:r>
            <a:endParaRPr sz="3600">
              <a:latin typeface="Overpass"/>
              <a:ea typeface="Overpass"/>
              <a:cs typeface="Overpass"/>
              <a:sym typeface="Overpass"/>
            </a:endParaRPr>
          </a:p>
        </p:txBody>
      </p:sp>
      <p:sp>
        <p:nvSpPr>
          <p:cNvPr id="644" name="Google Shape;644;p49"/>
          <p:cNvSpPr/>
          <p:nvPr/>
        </p:nvSpPr>
        <p:spPr>
          <a:xfrm>
            <a:off x="969097" y="3482524"/>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1</a:t>
            </a:r>
            <a:endParaRPr sz="1200">
              <a:latin typeface="Overpass"/>
              <a:ea typeface="Overpass"/>
              <a:cs typeface="Overpass"/>
              <a:sym typeface="Overpass"/>
            </a:endParaRPr>
          </a:p>
        </p:txBody>
      </p:sp>
      <p:sp>
        <p:nvSpPr>
          <p:cNvPr id="645" name="Google Shape;645;p49"/>
          <p:cNvSpPr/>
          <p:nvPr/>
        </p:nvSpPr>
        <p:spPr>
          <a:xfrm>
            <a:off x="961249" y="4123575"/>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2</a:t>
            </a:r>
            <a:endParaRPr sz="1200">
              <a:latin typeface="Overpass"/>
              <a:ea typeface="Overpass"/>
              <a:cs typeface="Overpass"/>
              <a:sym typeface="Overpass"/>
            </a:endParaRPr>
          </a:p>
        </p:txBody>
      </p:sp>
      <p:sp>
        <p:nvSpPr>
          <p:cNvPr id="646" name="Google Shape;646;p49"/>
          <p:cNvSpPr/>
          <p:nvPr/>
        </p:nvSpPr>
        <p:spPr>
          <a:xfrm>
            <a:off x="969097" y="4764626"/>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3</a:t>
            </a:r>
            <a:endParaRPr sz="1200">
              <a:latin typeface="Overpass"/>
              <a:ea typeface="Overpass"/>
              <a:cs typeface="Overpass"/>
              <a:sym typeface="Overpass"/>
            </a:endParaRPr>
          </a:p>
        </p:txBody>
      </p:sp>
      <p:sp>
        <p:nvSpPr>
          <p:cNvPr id="647" name="Google Shape;647;p49"/>
          <p:cNvSpPr txBox="1"/>
          <p:nvPr/>
        </p:nvSpPr>
        <p:spPr>
          <a:xfrm>
            <a:off x="1343627" y="3443625"/>
            <a:ext cx="31641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verpass"/>
                <a:ea typeface="Overpass"/>
                <a:cs typeface="Overpass"/>
                <a:sym typeface="Overpass"/>
              </a:rPr>
              <a:t>Git resource type</a:t>
            </a:r>
            <a:endParaRPr sz="1600">
              <a:latin typeface="Overpass"/>
              <a:ea typeface="Overpass"/>
              <a:cs typeface="Overpass"/>
              <a:sym typeface="Overpass"/>
            </a:endParaRPr>
          </a:p>
        </p:txBody>
      </p:sp>
      <p:sp>
        <p:nvSpPr>
          <p:cNvPr id="648" name="Google Shape;648;p49"/>
          <p:cNvSpPr txBox="1"/>
          <p:nvPr/>
        </p:nvSpPr>
        <p:spPr>
          <a:xfrm>
            <a:off x="1343627" y="4077800"/>
            <a:ext cx="31641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verpass"/>
                <a:ea typeface="Overpass"/>
                <a:cs typeface="Overpass"/>
                <a:sym typeface="Overpass"/>
              </a:rPr>
              <a:t>Git url</a:t>
            </a:r>
            <a:endParaRPr sz="1600">
              <a:latin typeface="Overpass"/>
              <a:ea typeface="Overpass"/>
              <a:cs typeface="Overpass"/>
              <a:sym typeface="Overpass"/>
            </a:endParaRPr>
          </a:p>
        </p:txBody>
      </p:sp>
      <p:sp>
        <p:nvSpPr>
          <p:cNvPr id="649" name="Google Shape;649;p49"/>
          <p:cNvSpPr txBox="1"/>
          <p:nvPr/>
        </p:nvSpPr>
        <p:spPr>
          <a:xfrm>
            <a:off x="1343617" y="4714468"/>
            <a:ext cx="3832200" cy="5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verpass"/>
                <a:ea typeface="Overpass"/>
                <a:cs typeface="Overpass"/>
                <a:sym typeface="Overpass"/>
              </a:rPr>
              <a:t>Container image resource type</a:t>
            </a:r>
            <a:endParaRPr sz="1600">
              <a:latin typeface="Overpass"/>
              <a:ea typeface="Overpass"/>
              <a:cs typeface="Overpass"/>
              <a:sym typeface="Overpass"/>
            </a:endParaRPr>
          </a:p>
        </p:txBody>
      </p:sp>
      <p:sp>
        <p:nvSpPr>
          <p:cNvPr id="650" name="Google Shape;650;p49"/>
          <p:cNvSpPr/>
          <p:nvPr/>
        </p:nvSpPr>
        <p:spPr>
          <a:xfrm>
            <a:off x="961249" y="5342775"/>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4</a:t>
            </a:r>
            <a:endParaRPr sz="1200">
              <a:latin typeface="Overpass"/>
              <a:ea typeface="Overpass"/>
              <a:cs typeface="Overpass"/>
              <a:sym typeface="Overpass"/>
            </a:endParaRPr>
          </a:p>
        </p:txBody>
      </p:sp>
      <p:sp>
        <p:nvSpPr>
          <p:cNvPr id="651" name="Google Shape;651;p49"/>
          <p:cNvSpPr txBox="1"/>
          <p:nvPr/>
        </p:nvSpPr>
        <p:spPr>
          <a:xfrm>
            <a:off x="1343625" y="5297000"/>
            <a:ext cx="38322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verpass"/>
                <a:ea typeface="Overpass"/>
                <a:cs typeface="Overpass"/>
                <a:sym typeface="Overpass"/>
              </a:rPr>
              <a:t>Image url to OpenShift registry</a:t>
            </a:r>
            <a:endParaRPr sz="1600">
              <a:latin typeface="Overpass"/>
              <a:ea typeface="Overpass"/>
              <a:cs typeface="Overpass"/>
              <a:sym typeface="Overpas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50"/>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57" name="Google Shape;657;p50"/>
          <p:cNvSpPr txBox="1"/>
          <p:nvPr/>
        </p:nvSpPr>
        <p:spPr>
          <a:xfrm>
            <a:off x="2971800" y="946000"/>
            <a:ext cx="8686800" cy="967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000">
                <a:latin typeface="Overpass"/>
                <a:ea typeface="Overpass"/>
                <a:cs typeface="Overpass"/>
                <a:sym typeface="Overpass"/>
              </a:rPr>
              <a:t>Pipeline</a:t>
            </a:r>
            <a:endParaRPr sz="3000">
              <a:latin typeface="Overpass"/>
              <a:ea typeface="Overpass"/>
              <a:cs typeface="Overpass"/>
              <a:sym typeface="Overpass"/>
            </a:endParaRPr>
          </a:p>
        </p:txBody>
      </p:sp>
      <p:sp>
        <p:nvSpPr>
          <p:cNvPr id="658" name="Google Shape;658;p50"/>
          <p:cNvSpPr/>
          <p:nvPr/>
        </p:nvSpPr>
        <p:spPr>
          <a:xfrm>
            <a:off x="1522748" y="5667525"/>
            <a:ext cx="2805300" cy="556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Overpass"/>
              <a:ea typeface="Overpass"/>
              <a:cs typeface="Overpass"/>
              <a:sym typeface="Overpass"/>
            </a:endParaRPr>
          </a:p>
        </p:txBody>
      </p:sp>
      <p:sp>
        <p:nvSpPr>
          <p:cNvPr id="659" name="Google Shape;659;p50"/>
          <p:cNvSpPr/>
          <p:nvPr/>
        </p:nvSpPr>
        <p:spPr>
          <a:xfrm>
            <a:off x="1564125" y="5593050"/>
            <a:ext cx="2805300" cy="5568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(source code) PipelineResource</a:t>
            </a:r>
            <a:endParaRPr>
              <a:solidFill>
                <a:srgbClr val="FFFFFF"/>
              </a:solidFill>
              <a:latin typeface="Overpass"/>
              <a:ea typeface="Overpass"/>
              <a:cs typeface="Overpass"/>
              <a:sym typeface="Overpass"/>
            </a:endParaRPr>
          </a:p>
        </p:txBody>
      </p:sp>
      <p:sp>
        <p:nvSpPr>
          <p:cNvPr id="660" name="Google Shape;660;p50"/>
          <p:cNvSpPr/>
          <p:nvPr/>
        </p:nvSpPr>
        <p:spPr>
          <a:xfrm>
            <a:off x="1522750" y="3140025"/>
            <a:ext cx="10916700" cy="1870800"/>
          </a:xfrm>
          <a:prstGeom prst="rect">
            <a:avLst/>
          </a:prstGeom>
          <a:solidFill>
            <a:srgbClr val="674EA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Overpass"/>
              <a:ea typeface="Overpass"/>
              <a:cs typeface="Overpass"/>
              <a:sym typeface="Overpass"/>
            </a:endParaRPr>
          </a:p>
        </p:txBody>
      </p:sp>
      <p:sp>
        <p:nvSpPr>
          <p:cNvPr id="661" name="Google Shape;661;p50"/>
          <p:cNvSpPr/>
          <p:nvPr/>
        </p:nvSpPr>
        <p:spPr>
          <a:xfrm>
            <a:off x="2513304" y="3933215"/>
            <a:ext cx="1098900" cy="45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Build UI</a:t>
            </a:r>
            <a:endParaRPr>
              <a:solidFill>
                <a:srgbClr val="674EA7"/>
              </a:solidFill>
              <a:latin typeface="Overpass"/>
              <a:ea typeface="Overpass"/>
              <a:cs typeface="Overpass"/>
              <a:sym typeface="Overpass"/>
            </a:endParaRPr>
          </a:p>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(task)</a:t>
            </a:r>
            <a:endParaRPr>
              <a:solidFill>
                <a:srgbClr val="674EA7"/>
              </a:solidFill>
              <a:latin typeface="Overpass"/>
              <a:ea typeface="Overpass"/>
              <a:cs typeface="Overpass"/>
              <a:sym typeface="Overpass"/>
            </a:endParaRPr>
          </a:p>
        </p:txBody>
      </p:sp>
      <p:sp>
        <p:nvSpPr>
          <p:cNvPr id="662" name="Google Shape;662;p50"/>
          <p:cNvSpPr/>
          <p:nvPr/>
        </p:nvSpPr>
        <p:spPr>
          <a:xfrm>
            <a:off x="5417767" y="3931565"/>
            <a:ext cx="1098900" cy="45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Build Go</a:t>
            </a:r>
            <a:endParaRPr>
              <a:solidFill>
                <a:srgbClr val="674EA7"/>
              </a:solidFill>
              <a:latin typeface="Overpass"/>
              <a:ea typeface="Overpass"/>
              <a:cs typeface="Overpass"/>
              <a:sym typeface="Overpass"/>
            </a:endParaRPr>
          </a:p>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(task)</a:t>
            </a:r>
            <a:endParaRPr>
              <a:solidFill>
                <a:srgbClr val="674EA7"/>
              </a:solidFill>
              <a:latin typeface="Overpass"/>
              <a:ea typeface="Overpass"/>
              <a:cs typeface="Overpass"/>
              <a:sym typeface="Overpass"/>
            </a:endParaRPr>
          </a:p>
        </p:txBody>
      </p:sp>
      <p:sp>
        <p:nvSpPr>
          <p:cNvPr id="663" name="Google Shape;663;p50"/>
          <p:cNvSpPr txBox="1"/>
          <p:nvPr/>
        </p:nvSpPr>
        <p:spPr>
          <a:xfrm>
            <a:off x="5755133" y="2600353"/>
            <a:ext cx="2398500" cy="67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00"/>
                </a:solidFill>
                <a:latin typeface="Overpass"/>
                <a:ea typeface="Overpass"/>
                <a:cs typeface="Overpass"/>
                <a:sym typeface="Overpass"/>
              </a:rPr>
              <a:t>Pipeline</a:t>
            </a:r>
            <a:endParaRPr sz="1800">
              <a:solidFill>
                <a:srgbClr val="FF0000"/>
              </a:solidFill>
              <a:latin typeface="Overpass"/>
              <a:ea typeface="Overpass"/>
              <a:cs typeface="Overpass"/>
              <a:sym typeface="Overpass"/>
            </a:endParaRPr>
          </a:p>
        </p:txBody>
      </p:sp>
      <p:cxnSp>
        <p:nvCxnSpPr>
          <p:cNvPr id="664" name="Google Shape;664;p50"/>
          <p:cNvCxnSpPr/>
          <p:nvPr/>
        </p:nvCxnSpPr>
        <p:spPr>
          <a:xfrm flipH="1" rot="10800000">
            <a:off x="3612204" y="4158215"/>
            <a:ext cx="1805700" cy="1800"/>
          </a:xfrm>
          <a:prstGeom prst="straightConnector1">
            <a:avLst/>
          </a:prstGeom>
          <a:noFill/>
          <a:ln cap="flat" cmpd="sng" w="9525">
            <a:solidFill>
              <a:srgbClr val="FFFFFF"/>
            </a:solidFill>
            <a:prstDash val="solid"/>
            <a:round/>
            <a:headEnd len="med" w="med" type="none"/>
            <a:tailEnd len="med" w="med" type="triangle"/>
          </a:ln>
        </p:spPr>
      </p:cxnSp>
      <p:sp>
        <p:nvSpPr>
          <p:cNvPr id="665" name="Google Shape;665;p50"/>
          <p:cNvSpPr/>
          <p:nvPr/>
        </p:nvSpPr>
        <p:spPr>
          <a:xfrm>
            <a:off x="4589511" y="5630288"/>
            <a:ext cx="2805300" cy="556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Overpass"/>
              <a:ea typeface="Overpass"/>
              <a:cs typeface="Overpass"/>
              <a:sym typeface="Overpass"/>
            </a:endParaRPr>
          </a:p>
        </p:txBody>
      </p:sp>
      <p:sp>
        <p:nvSpPr>
          <p:cNvPr id="666" name="Google Shape;666;p50"/>
          <p:cNvSpPr/>
          <p:nvPr/>
        </p:nvSpPr>
        <p:spPr>
          <a:xfrm>
            <a:off x="4680587" y="5555813"/>
            <a:ext cx="2805300" cy="5568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(source code) PipelineResource</a:t>
            </a:r>
            <a:endParaRPr>
              <a:solidFill>
                <a:srgbClr val="FFFFFF"/>
              </a:solidFill>
              <a:latin typeface="Overpass"/>
              <a:ea typeface="Overpass"/>
              <a:cs typeface="Overpass"/>
              <a:sym typeface="Overpass"/>
            </a:endParaRPr>
          </a:p>
        </p:txBody>
      </p:sp>
      <p:cxnSp>
        <p:nvCxnSpPr>
          <p:cNvPr id="667" name="Google Shape;667;p50"/>
          <p:cNvCxnSpPr/>
          <p:nvPr/>
        </p:nvCxnSpPr>
        <p:spPr>
          <a:xfrm rot="10800000">
            <a:off x="5706754" y="4386815"/>
            <a:ext cx="6300" cy="1230000"/>
          </a:xfrm>
          <a:prstGeom prst="straightConnector1">
            <a:avLst/>
          </a:prstGeom>
          <a:noFill/>
          <a:ln cap="flat" cmpd="sng" w="9525">
            <a:solidFill>
              <a:srgbClr val="434343"/>
            </a:solidFill>
            <a:prstDash val="dot"/>
            <a:round/>
            <a:headEnd len="med" w="med" type="none"/>
            <a:tailEnd len="med" w="med" type="stealth"/>
          </a:ln>
        </p:spPr>
      </p:cxnSp>
      <p:sp>
        <p:nvSpPr>
          <p:cNvPr id="668" name="Google Shape;668;p50"/>
          <p:cNvSpPr/>
          <p:nvPr/>
        </p:nvSpPr>
        <p:spPr>
          <a:xfrm>
            <a:off x="7923504" y="3933215"/>
            <a:ext cx="1098900" cy="45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Deploy UI</a:t>
            </a:r>
            <a:endParaRPr>
              <a:solidFill>
                <a:srgbClr val="674EA7"/>
              </a:solidFill>
              <a:latin typeface="Overpass"/>
              <a:ea typeface="Overpass"/>
              <a:cs typeface="Overpass"/>
              <a:sym typeface="Overpass"/>
            </a:endParaRPr>
          </a:p>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(task)</a:t>
            </a:r>
            <a:endParaRPr>
              <a:solidFill>
                <a:srgbClr val="674EA7"/>
              </a:solidFill>
              <a:latin typeface="Overpass"/>
              <a:ea typeface="Overpass"/>
              <a:cs typeface="Overpass"/>
              <a:sym typeface="Overpass"/>
            </a:endParaRPr>
          </a:p>
        </p:txBody>
      </p:sp>
      <p:sp>
        <p:nvSpPr>
          <p:cNvPr id="669" name="Google Shape;669;p50"/>
          <p:cNvSpPr/>
          <p:nvPr/>
        </p:nvSpPr>
        <p:spPr>
          <a:xfrm>
            <a:off x="10827967" y="3931565"/>
            <a:ext cx="1098900" cy="45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Deploy Go</a:t>
            </a:r>
            <a:endParaRPr>
              <a:solidFill>
                <a:srgbClr val="674EA7"/>
              </a:solidFill>
              <a:latin typeface="Overpass"/>
              <a:ea typeface="Overpass"/>
              <a:cs typeface="Overpass"/>
              <a:sym typeface="Overpass"/>
            </a:endParaRPr>
          </a:p>
          <a:p>
            <a:pPr indent="0" lvl="0" marL="0" marR="0" rtl="0" algn="ctr">
              <a:lnSpc>
                <a:spcPct val="100000"/>
              </a:lnSpc>
              <a:spcBef>
                <a:spcPts val="0"/>
              </a:spcBef>
              <a:spcAft>
                <a:spcPts val="0"/>
              </a:spcAft>
              <a:buNone/>
            </a:pPr>
            <a:r>
              <a:rPr lang="en">
                <a:solidFill>
                  <a:srgbClr val="674EA7"/>
                </a:solidFill>
                <a:latin typeface="Overpass"/>
                <a:ea typeface="Overpass"/>
                <a:cs typeface="Overpass"/>
                <a:sym typeface="Overpass"/>
              </a:rPr>
              <a:t>(task)</a:t>
            </a:r>
            <a:endParaRPr>
              <a:solidFill>
                <a:srgbClr val="674EA7"/>
              </a:solidFill>
              <a:latin typeface="Overpass"/>
              <a:ea typeface="Overpass"/>
              <a:cs typeface="Overpass"/>
              <a:sym typeface="Overpass"/>
            </a:endParaRPr>
          </a:p>
        </p:txBody>
      </p:sp>
      <p:cxnSp>
        <p:nvCxnSpPr>
          <p:cNvPr id="670" name="Google Shape;670;p50"/>
          <p:cNvCxnSpPr>
            <a:stCxn id="662" idx="2"/>
            <a:endCxn id="669" idx="2"/>
          </p:cNvCxnSpPr>
          <p:nvPr/>
        </p:nvCxnSpPr>
        <p:spPr>
          <a:xfrm flipH="1" rot="-5400000">
            <a:off x="8672017" y="1680365"/>
            <a:ext cx="600" cy="5410200"/>
          </a:xfrm>
          <a:prstGeom prst="bentConnector3">
            <a:avLst>
              <a:gd fmla="val 39687500" name="adj1"/>
            </a:avLst>
          </a:prstGeom>
          <a:noFill/>
          <a:ln cap="flat" cmpd="sng" w="9525">
            <a:solidFill>
              <a:srgbClr val="FFFFFF"/>
            </a:solidFill>
            <a:prstDash val="dot"/>
            <a:round/>
            <a:headEnd len="med" w="med" type="none"/>
            <a:tailEnd len="med" w="med" type="triangle"/>
          </a:ln>
        </p:spPr>
      </p:cxnSp>
      <p:sp>
        <p:nvSpPr>
          <p:cNvPr id="671" name="Google Shape;671;p50"/>
          <p:cNvSpPr txBox="1"/>
          <p:nvPr/>
        </p:nvSpPr>
        <p:spPr>
          <a:xfrm>
            <a:off x="7694750" y="4592125"/>
            <a:ext cx="36060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verpass"/>
                <a:ea typeface="Overpass"/>
                <a:cs typeface="Overpass"/>
                <a:sym typeface="Overpass"/>
              </a:rPr>
              <a:t>Container image (PipelineResource)</a:t>
            </a:r>
            <a:endParaRPr>
              <a:solidFill>
                <a:srgbClr val="FFFFFF"/>
              </a:solidFill>
              <a:latin typeface="Overpass"/>
              <a:ea typeface="Overpass"/>
              <a:cs typeface="Overpass"/>
              <a:sym typeface="Overpass"/>
            </a:endParaRPr>
          </a:p>
        </p:txBody>
      </p:sp>
      <p:cxnSp>
        <p:nvCxnSpPr>
          <p:cNvPr id="672" name="Google Shape;672;p50"/>
          <p:cNvCxnSpPr>
            <a:stCxn id="661" idx="0"/>
            <a:endCxn id="668" idx="0"/>
          </p:cNvCxnSpPr>
          <p:nvPr/>
        </p:nvCxnSpPr>
        <p:spPr>
          <a:xfrm flipH="1" rot="-5400000">
            <a:off x="5767554" y="1228415"/>
            <a:ext cx="600" cy="5410200"/>
          </a:xfrm>
          <a:prstGeom prst="bentConnector3">
            <a:avLst>
              <a:gd fmla="val -39687500" name="adj1"/>
            </a:avLst>
          </a:prstGeom>
          <a:noFill/>
          <a:ln cap="flat" cmpd="sng" w="9525">
            <a:solidFill>
              <a:srgbClr val="FFFFFF"/>
            </a:solidFill>
            <a:prstDash val="dot"/>
            <a:round/>
            <a:headEnd len="med" w="med" type="none"/>
            <a:tailEnd len="med" w="med" type="stealth"/>
          </a:ln>
        </p:spPr>
      </p:cxnSp>
      <p:sp>
        <p:nvSpPr>
          <p:cNvPr id="673" name="Google Shape;673;p50"/>
          <p:cNvSpPr txBox="1"/>
          <p:nvPr/>
        </p:nvSpPr>
        <p:spPr>
          <a:xfrm>
            <a:off x="4037150" y="3372925"/>
            <a:ext cx="36060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verpass"/>
                <a:ea typeface="Overpass"/>
                <a:cs typeface="Overpass"/>
                <a:sym typeface="Overpass"/>
              </a:rPr>
              <a:t>Container image (PipelineResource)</a:t>
            </a:r>
            <a:endParaRPr>
              <a:solidFill>
                <a:srgbClr val="FFFFFF"/>
              </a:solidFill>
              <a:latin typeface="Overpass"/>
              <a:ea typeface="Overpass"/>
              <a:cs typeface="Overpass"/>
              <a:sym typeface="Overpass"/>
            </a:endParaRPr>
          </a:p>
        </p:txBody>
      </p:sp>
      <p:cxnSp>
        <p:nvCxnSpPr>
          <p:cNvPr id="674" name="Google Shape;674;p50"/>
          <p:cNvCxnSpPr/>
          <p:nvPr/>
        </p:nvCxnSpPr>
        <p:spPr>
          <a:xfrm rot="10800000">
            <a:off x="2963554" y="4386815"/>
            <a:ext cx="6300" cy="1230000"/>
          </a:xfrm>
          <a:prstGeom prst="straightConnector1">
            <a:avLst/>
          </a:prstGeom>
          <a:noFill/>
          <a:ln cap="flat" cmpd="sng" w="9525">
            <a:solidFill>
              <a:srgbClr val="434343"/>
            </a:solidFill>
            <a:prstDash val="dot"/>
            <a:round/>
            <a:headEnd len="med" w="med" type="none"/>
            <a:tailEnd len="med" w="med" type="stealth"/>
          </a:ln>
        </p:spPr>
      </p:cxnSp>
      <p:cxnSp>
        <p:nvCxnSpPr>
          <p:cNvPr id="675" name="Google Shape;675;p50"/>
          <p:cNvCxnSpPr>
            <a:stCxn id="662" idx="3"/>
            <a:endCxn id="668" idx="1"/>
          </p:cNvCxnSpPr>
          <p:nvPr/>
        </p:nvCxnSpPr>
        <p:spPr>
          <a:xfrm>
            <a:off x="6516667" y="4158365"/>
            <a:ext cx="1406700" cy="1800"/>
          </a:xfrm>
          <a:prstGeom prst="straightConnector1">
            <a:avLst/>
          </a:prstGeom>
          <a:noFill/>
          <a:ln cap="flat" cmpd="sng" w="9525">
            <a:solidFill>
              <a:srgbClr val="FFFFFF"/>
            </a:solidFill>
            <a:prstDash val="solid"/>
            <a:round/>
            <a:headEnd len="med" w="med" type="none"/>
            <a:tailEnd len="med" w="med" type="stealth"/>
          </a:ln>
        </p:spPr>
      </p:cxnSp>
      <p:cxnSp>
        <p:nvCxnSpPr>
          <p:cNvPr id="676" name="Google Shape;676;p50"/>
          <p:cNvCxnSpPr>
            <a:stCxn id="668" idx="3"/>
            <a:endCxn id="669" idx="1"/>
          </p:cNvCxnSpPr>
          <p:nvPr/>
        </p:nvCxnSpPr>
        <p:spPr>
          <a:xfrm flipH="1" rot="10800000">
            <a:off x="9022404" y="4158515"/>
            <a:ext cx="1805700" cy="1500"/>
          </a:xfrm>
          <a:prstGeom prst="straightConnector1">
            <a:avLst/>
          </a:prstGeom>
          <a:noFill/>
          <a:ln cap="flat" cmpd="sng" w="9525">
            <a:solidFill>
              <a:srgbClr val="FFFFFF"/>
            </a:solidFill>
            <a:prstDash val="solid"/>
            <a:round/>
            <a:headEnd len="med" w="med" type="none"/>
            <a:tailEnd len="med" w="med" type="stealth"/>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51"/>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82" name="Google Shape;682;p51"/>
          <p:cNvSpPr txBox="1"/>
          <p:nvPr/>
        </p:nvSpPr>
        <p:spPr>
          <a:xfrm>
            <a:off x="2971800" y="946000"/>
            <a:ext cx="8686800" cy="967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200">
                <a:solidFill>
                  <a:srgbClr val="000000"/>
                </a:solidFill>
                <a:latin typeface="Overpass"/>
                <a:ea typeface="Overpass"/>
                <a:cs typeface="Overpass"/>
                <a:sym typeface="Overpass"/>
              </a:rPr>
              <a:t>Pipeline</a:t>
            </a:r>
            <a:endParaRPr sz="3200">
              <a:latin typeface="Overpass"/>
              <a:ea typeface="Overpass"/>
              <a:cs typeface="Overpass"/>
              <a:sym typeface="Overpass"/>
            </a:endParaRPr>
          </a:p>
        </p:txBody>
      </p:sp>
      <p:sp>
        <p:nvSpPr>
          <p:cNvPr id="683" name="Google Shape;683;p51"/>
          <p:cNvSpPr txBox="1"/>
          <p:nvPr/>
        </p:nvSpPr>
        <p:spPr>
          <a:xfrm>
            <a:off x="1752600" y="2706447"/>
            <a:ext cx="7034400" cy="3551100"/>
          </a:xfrm>
          <a:prstGeom prst="rect">
            <a:avLst/>
          </a:prstGeom>
          <a:noFill/>
          <a:ln>
            <a:noFill/>
          </a:ln>
        </p:spPr>
        <p:txBody>
          <a:bodyPr anchorCtr="0" anchor="t" bIns="0" lIns="0" spcFirstLastPara="1" rIns="0" wrap="square" tIns="0">
            <a:noAutofit/>
          </a:bodyPr>
          <a:lstStyle/>
          <a:p>
            <a:pPr indent="-381000" lvl="0" marL="457200" rtl="0" algn="l">
              <a:lnSpc>
                <a:spcPct val="150000"/>
              </a:lnSpc>
              <a:spcBef>
                <a:spcPts val="600"/>
              </a:spcBef>
              <a:spcAft>
                <a:spcPts val="0"/>
              </a:spcAft>
              <a:buClr>
                <a:srgbClr val="000000"/>
              </a:buClr>
              <a:buSzPts val="2400"/>
              <a:buFont typeface="Overpass"/>
              <a:buChar char="●"/>
            </a:pPr>
            <a:r>
              <a:rPr lang="en" sz="2400">
                <a:solidFill>
                  <a:srgbClr val="000000"/>
                </a:solidFill>
                <a:latin typeface="Overpass"/>
                <a:ea typeface="Overpass"/>
                <a:cs typeface="Overpass"/>
                <a:sym typeface="Overpass"/>
              </a:rPr>
              <a:t>Combine multiple tasks</a:t>
            </a:r>
            <a:endParaRPr sz="2400">
              <a:solidFill>
                <a:srgbClr val="000000"/>
              </a:solidFill>
              <a:latin typeface="Overpass"/>
              <a:ea typeface="Overpass"/>
              <a:cs typeface="Overpass"/>
              <a:sym typeface="Overpass"/>
            </a:endParaRPr>
          </a:p>
          <a:p>
            <a:pPr indent="-381000" lvl="0" marL="457200" rtl="0" algn="l">
              <a:lnSpc>
                <a:spcPct val="150000"/>
              </a:lnSpc>
              <a:spcBef>
                <a:spcPts val="0"/>
              </a:spcBef>
              <a:spcAft>
                <a:spcPts val="0"/>
              </a:spcAft>
              <a:buClr>
                <a:srgbClr val="000000"/>
              </a:buClr>
              <a:buSzPts val="2400"/>
              <a:buFont typeface="Overpass"/>
              <a:buChar char="●"/>
            </a:pPr>
            <a:r>
              <a:rPr lang="en" sz="2400">
                <a:solidFill>
                  <a:srgbClr val="000000"/>
                </a:solidFill>
                <a:latin typeface="Overpass"/>
                <a:ea typeface="Overpass"/>
                <a:cs typeface="Overpass"/>
                <a:sym typeface="Overpass"/>
              </a:rPr>
              <a:t>Expresses task order (graph)</a:t>
            </a:r>
            <a:endParaRPr sz="2400">
              <a:solidFill>
                <a:srgbClr val="000000"/>
              </a:solidFill>
              <a:latin typeface="Overpass"/>
              <a:ea typeface="Overpass"/>
              <a:cs typeface="Overpass"/>
              <a:sym typeface="Overpass"/>
            </a:endParaRPr>
          </a:p>
          <a:p>
            <a:pPr indent="-381000" lvl="0" marL="457200" rtl="0" algn="l">
              <a:lnSpc>
                <a:spcPct val="150000"/>
              </a:lnSpc>
              <a:spcBef>
                <a:spcPts val="0"/>
              </a:spcBef>
              <a:spcAft>
                <a:spcPts val="0"/>
              </a:spcAft>
              <a:buClr>
                <a:srgbClr val="000000"/>
              </a:buClr>
              <a:buSzPts val="2400"/>
              <a:buFont typeface="Overpass"/>
              <a:buChar char="●"/>
            </a:pPr>
            <a:r>
              <a:rPr lang="en" sz="2400">
                <a:solidFill>
                  <a:srgbClr val="000000"/>
                </a:solidFill>
                <a:latin typeface="Overpass"/>
                <a:ea typeface="Overpass"/>
                <a:cs typeface="Overpass"/>
                <a:sym typeface="Overpass"/>
              </a:rPr>
              <a:t>Has inputs and parameters</a:t>
            </a:r>
            <a:endParaRPr sz="2400">
              <a:solidFill>
                <a:srgbClr val="000000"/>
              </a:solidFill>
              <a:latin typeface="Overpass"/>
              <a:ea typeface="Overpass"/>
              <a:cs typeface="Overpass"/>
              <a:sym typeface="Overpass"/>
            </a:endParaRPr>
          </a:p>
          <a:p>
            <a:pPr indent="-381000" lvl="0" marL="457200" rtl="0" algn="l">
              <a:lnSpc>
                <a:spcPct val="150000"/>
              </a:lnSpc>
              <a:spcBef>
                <a:spcPts val="0"/>
              </a:spcBef>
              <a:spcAft>
                <a:spcPts val="0"/>
              </a:spcAft>
              <a:buClr>
                <a:srgbClr val="000000"/>
              </a:buClr>
              <a:buSzPts val="2400"/>
              <a:buFont typeface="Overpass"/>
              <a:buChar char="●"/>
            </a:pPr>
            <a:r>
              <a:rPr lang="en" sz="2400">
                <a:solidFill>
                  <a:srgbClr val="000000"/>
                </a:solidFill>
                <a:latin typeface="Overpass"/>
                <a:ea typeface="Overpass"/>
                <a:cs typeface="Overpass"/>
                <a:sym typeface="Overpass"/>
              </a:rPr>
              <a:t>Links task inputs and outputs</a:t>
            </a:r>
            <a:endParaRPr sz="2400">
              <a:solidFill>
                <a:srgbClr val="000000"/>
              </a:solidFill>
              <a:latin typeface="Overpass"/>
              <a:ea typeface="Overpass"/>
              <a:cs typeface="Overpass"/>
              <a:sym typeface="Overpass"/>
            </a:endParaRPr>
          </a:p>
          <a:p>
            <a:pPr indent="-381000" lvl="0" marL="457200" rtl="0" algn="l">
              <a:lnSpc>
                <a:spcPct val="150000"/>
              </a:lnSpc>
              <a:spcBef>
                <a:spcPts val="0"/>
              </a:spcBef>
              <a:spcAft>
                <a:spcPts val="0"/>
              </a:spcAft>
              <a:buClr>
                <a:srgbClr val="000000"/>
              </a:buClr>
              <a:buSzPts val="2400"/>
              <a:buFont typeface="Overpass"/>
              <a:buChar char="●"/>
            </a:pPr>
            <a:r>
              <a:rPr lang="en" sz="2400">
                <a:solidFill>
                  <a:srgbClr val="000000"/>
                </a:solidFill>
                <a:latin typeface="Overpass"/>
                <a:ea typeface="Overpass"/>
                <a:cs typeface="Overpass"/>
                <a:sym typeface="Overpass"/>
              </a:rPr>
              <a:t>Pipeline tasks run on different nodes</a:t>
            </a:r>
            <a:endParaRPr sz="2400">
              <a:solidFill>
                <a:srgbClr val="000000"/>
              </a:solidFill>
              <a:latin typeface="Overpass"/>
              <a:ea typeface="Overpass"/>
              <a:cs typeface="Overpass"/>
              <a:sym typeface="Overpass"/>
            </a:endParaRPr>
          </a:p>
        </p:txBody>
      </p:sp>
      <p:sp>
        <p:nvSpPr>
          <p:cNvPr id="684" name="Google Shape;684;p51"/>
          <p:cNvSpPr/>
          <p:nvPr/>
        </p:nvSpPr>
        <p:spPr>
          <a:xfrm>
            <a:off x="9021328" y="2666925"/>
            <a:ext cx="3799500" cy="3388800"/>
          </a:xfrm>
          <a:prstGeom prst="rect">
            <a:avLst/>
          </a:prstGeom>
          <a:solidFill>
            <a:srgbClr val="674EA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Pipeline</a:t>
            </a:r>
            <a:endParaRPr sz="2400">
              <a:solidFill>
                <a:srgbClr val="FFFFFF"/>
              </a:solidFill>
              <a:latin typeface="Overpass"/>
              <a:ea typeface="Overpass"/>
              <a:cs typeface="Overpass"/>
              <a:sym typeface="Overpass"/>
            </a:endParaRPr>
          </a:p>
        </p:txBody>
      </p:sp>
      <p:sp>
        <p:nvSpPr>
          <p:cNvPr id="685" name="Google Shape;685;p51"/>
          <p:cNvSpPr/>
          <p:nvPr/>
        </p:nvSpPr>
        <p:spPr>
          <a:xfrm>
            <a:off x="9261516" y="4305599"/>
            <a:ext cx="1012800" cy="49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74EA7"/>
                </a:solidFill>
                <a:latin typeface="Overpass"/>
                <a:ea typeface="Overpass"/>
                <a:cs typeface="Overpass"/>
                <a:sym typeface="Overpass"/>
              </a:rPr>
              <a:t>Task</a:t>
            </a:r>
            <a:endParaRPr>
              <a:solidFill>
                <a:srgbClr val="674EA7"/>
              </a:solidFill>
              <a:latin typeface="Overpass"/>
              <a:ea typeface="Overpass"/>
              <a:cs typeface="Overpass"/>
              <a:sym typeface="Overpass"/>
            </a:endParaRPr>
          </a:p>
        </p:txBody>
      </p:sp>
      <p:sp>
        <p:nvSpPr>
          <p:cNvPr id="686" name="Google Shape;686;p51"/>
          <p:cNvSpPr/>
          <p:nvPr/>
        </p:nvSpPr>
        <p:spPr>
          <a:xfrm>
            <a:off x="10410473" y="3354892"/>
            <a:ext cx="1012800" cy="49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74EA7"/>
                </a:solidFill>
                <a:latin typeface="Overpass"/>
                <a:ea typeface="Overpass"/>
                <a:cs typeface="Overpass"/>
                <a:sym typeface="Overpass"/>
              </a:rPr>
              <a:t>Task</a:t>
            </a:r>
            <a:endParaRPr>
              <a:solidFill>
                <a:srgbClr val="674EA7"/>
              </a:solidFill>
              <a:latin typeface="Overpass"/>
              <a:ea typeface="Overpass"/>
              <a:cs typeface="Overpass"/>
              <a:sym typeface="Overpass"/>
            </a:endParaRPr>
          </a:p>
        </p:txBody>
      </p:sp>
      <p:sp>
        <p:nvSpPr>
          <p:cNvPr id="687" name="Google Shape;687;p51"/>
          <p:cNvSpPr/>
          <p:nvPr/>
        </p:nvSpPr>
        <p:spPr>
          <a:xfrm>
            <a:off x="10410473" y="5201220"/>
            <a:ext cx="1012800" cy="49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74EA7"/>
                </a:solidFill>
                <a:latin typeface="Overpass"/>
                <a:ea typeface="Overpass"/>
                <a:cs typeface="Overpass"/>
                <a:sym typeface="Overpass"/>
              </a:rPr>
              <a:t>Task</a:t>
            </a:r>
            <a:endParaRPr>
              <a:solidFill>
                <a:srgbClr val="674EA7"/>
              </a:solidFill>
              <a:latin typeface="Overpass"/>
              <a:ea typeface="Overpass"/>
              <a:cs typeface="Overpass"/>
              <a:sym typeface="Overpass"/>
            </a:endParaRPr>
          </a:p>
        </p:txBody>
      </p:sp>
      <p:sp>
        <p:nvSpPr>
          <p:cNvPr id="688" name="Google Shape;688;p51"/>
          <p:cNvSpPr/>
          <p:nvPr/>
        </p:nvSpPr>
        <p:spPr>
          <a:xfrm>
            <a:off x="11559461" y="4115445"/>
            <a:ext cx="1012800" cy="49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74EA7"/>
                </a:solidFill>
                <a:latin typeface="Overpass"/>
                <a:ea typeface="Overpass"/>
                <a:cs typeface="Overpass"/>
                <a:sym typeface="Overpass"/>
              </a:rPr>
              <a:t>Task</a:t>
            </a:r>
            <a:endParaRPr>
              <a:solidFill>
                <a:srgbClr val="674EA7"/>
              </a:solidFill>
              <a:latin typeface="Overpass"/>
              <a:ea typeface="Overpass"/>
              <a:cs typeface="Overpass"/>
              <a:sym typeface="Overpass"/>
            </a:endParaRPr>
          </a:p>
        </p:txBody>
      </p:sp>
      <p:cxnSp>
        <p:nvCxnSpPr>
          <p:cNvPr id="689" name="Google Shape;689;p51"/>
          <p:cNvCxnSpPr>
            <a:stCxn id="685" idx="0"/>
            <a:endCxn id="686" idx="1"/>
          </p:cNvCxnSpPr>
          <p:nvPr/>
        </p:nvCxnSpPr>
        <p:spPr>
          <a:xfrm rot="-5400000">
            <a:off x="9736566" y="3631649"/>
            <a:ext cx="705300" cy="642600"/>
          </a:xfrm>
          <a:prstGeom prst="bentConnector2">
            <a:avLst/>
          </a:prstGeom>
          <a:noFill/>
          <a:ln cap="flat" cmpd="sng" w="9525">
            <a:solidFill>
              <a:srgbClr val="FFFFFF"/>
            </a:solidFill>
            <a:prstDash val="solid"/>
            <a:round/>
            <a:headEnd len="med" w="med" type="none"/>
            <a:tailEnd len="med" w="med" type="triangle"/>
          </a:ln>
        </p:spPr>
      </p:cxnSp>
      <p:cxnSp>
        <p:nvCxnSpPr>
          <p:cNvPr id="690" name="Google Shape;690;p51"/>
          <p:cNvCxnSpPr>
            <a:stCxn id="685" idx="2"/>
            <a:endCxn id="687" idx="1"/>
          </p:cNvCxnSpPr>
          <p:nvPr/>
        </p:nvCxnSpPr>
        <p:spPr>
          <a:xfrm flipH="1" rot="-5400000">
            <a:off x="9764166" y="4800449"/>
            <a:ext cx="650100" cy="642600"/>
          </a:xfrm>
          <a:prstGeom prst="bentConnector2">
            <a:avLst/>
          </a:prstGeom>
          <a:noFill/>
          <a:ln cap="flat" cmpd="sng" w="9525">
            <a:solidFill>
              <a:srgbClr val="FFFFFF"/>
            </a:solidFill>
            <a:prstDash val="solid"/>
            <a:round/>
            <a:headEnd len="med" w="med" type="none"/>
            <a:tailEnd len="med" w="med" type="triangle"/>
          </a:ln>
        </p:spPr>
      </p:cxnSp>
      <p:cxnSp>
        <p:nvCxnSpPr>
          <p:cNvPr id="691" name="Google Shape;691;p51"/>
          <p:cNvCxnSpPr>
            <a:stCxn id="686" idx="3"/>
            <a:endCxn id="688" idx="0"/>
          </p:cNvCxnSpPr>
          <p:nvPr/>
        </p:nvCxnSpPr>
        <p:spPr>
          <a:xfrm>
            <a:off x="11423273" y="3600442"/>
            <a:ext cx="642600" cy="515100"/>
          </a:xfrm>
          <a:prstGeom prst="bentConnector2">
            <a:avLst/>
          </a:prstGeom>
          <a:noFill/>
          <a:ln cap="flat" cmpd="sng" w="9525">
            <a:solidFill>
              <a:srgbClr val="FFFFFF"/>
            </a:solidFill>
            <a:prstDash val="solid"/>
            <a:round/>
            <a:headEnd len="med" w="med" type="none"/>
            <a:tailEnd len="med" w="med" type="triangle"/>
          </a:ln>
        </p:spPr>
      </p:cxnSp>
      <p:cxnSp>
        <p:nvCxnSpPr>
          <p:cNvPr id="692" name="Google Shape;692;p51"/>
          <p:cNvCxnSpPr>
            <a:stCxn id="687" idx="3"/>
            <a:endCxn id="688" idx="2"/>
          </p:cNvCxnSpPr>
          <p:nvPr/>
        </p:nvCxnSpPr>
        <p:spPr>
          <a:xfrm flipH="1" rot="10800000">
            <a:off x="11423273" y="4606470"/>
            <a:ext cx="642600" cy="840300"/>
          </a:xfrm>
          <a:prstGeom prst="bentConnector2">
            <a:avLst/>
          </a:prstGeom>
          <a:noFill/>
          <a:ln cap="flat" cmpd="sng" w="9525">
            <a:solidFill>
              <a:srgbClr val="FFFFFF"/>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52"/>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98" name="Google Shape;698;p52"/>
          <p:cNvSpPr/>
          <p:nvPr/>
        </p:nvSpPr>
        <p:spPr>
          <a:xfrm>
            <a:off x="5693497" y="1425124"/>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1</a:t>
            </a:r>
            <a:endParaRPr sz="1200">
              <a:latin typeface="Overpass"/>
              <a:ea typeface="Overpass"/>
              <a:cs typeface="Overpass"/>
              <a:sym typeface="Overpass"/>
            </a:endParaRPr>
          </a:p>
        </p:txBody>
      </p:sp>
      <p:sp>
        <p:nvSpPr>
          <p:cNvPr id="699" name="Google Shape;699;p52"/>
          <p:cNvSpPr txBox="1"/>
          <p:nvPr/>
        </p:nvSpPr>
        <p:spPr>
          <a:xfrm>
            <a:off x="5969525" y="112825"/>
            <a:ext cx="7947000" cy="798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569CD6"/>
                </a:solidFill>
                <a:latin typeface="Consolas"/>
                <a:ea typeface="Consolas"/>
                <a:cs typeface="Consolas"/>
                <a:sym typeface="Consolas"/>
              </a:rPr>
              <a:t>kind</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Pipeline</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rgbClr val="569CD6"/>
                </a:solidFill>
                <a:latin typeface="Consolas"/>
                <a:ea typeface="Consolas"/>
                <a:cs typeface="Consolas"/>
                <a:sym typeface="Consolas"/>
              </a:rPr>
              <a:t>metadata</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name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build-and-deploy</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rgbClr val="569CD6"/>
                </a:solidFill>
                <a:latin typeface="Consolas"/>
                <a:ea typeface="Consolas"/>
                <a:cs typeface="Consolas"/>
                <a:sym typeface="Consolas"/>
              </a:rPr>
              <a:t>spec</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resources</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rgbClr val="D4D4D4"/>
                </a:solidFill>
                <a:latin typeface="Consolas"/>
                <a:ea typeface="Consolas"/>
                <a:cs typeface="Consolas"/>
                <a:sym typeface="Consolas"/>
              </a:rPr>
              <a:t>  - </a:t>
            </a:r>
            <a:r>
              <a:rPr lang="en" sz="1600">
                <a:solidFill>
                  <a:srgbClr val="569CD6"/>
                </a:solidFill>
                <a:latin typeface="Consolas"/>
                <a:ea typeface="Consolas"/>
                <a:cs typeface="Consolas"/>
                <a:sym typeface="Consolas"/>
              </a:rPr>
              <a:t>name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ui-repo</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type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git</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rgbClr val="D4D4D4"/>
                </a:solidFill>
                <a:latin typeface="Consolas"/>
                <a:ea typeface="Consolas"/>
                <a:cs typeface="Consolas"/>
                <a:sym typeface="Consolas"/>
              </a:rPr>
              <a:t>  - </a:t>
            </a:r>
            <a:r>
              <a:rPr lang="en" sz="1600">
                <a:solidFill>
                  <a:srgbClr val="569CD6"/>
                </a:solidFill>
                <a:latin typeface="Consolas"/>
                <a:ea typeface="Consolas"/>
                <a:cs typeface="Consolas"/>
                <a:sym typeface="Consolas"/>
              </a:rPr>
              <a:t>name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ui</a:t>
            </a:r>
            <a:r>
              <a:rPr lang="en" sz="1600">
                <a:solidFill>
                  <a:srgbClr val="CE9178"/>
                </a:solidFill>
                <a:latin typeface="Consolas"/>
                <a:ea typeface="Consolas"/>
                <a:cs typeface="Consolas"/>
                <a:sym typeface="Consolas"/>
              </a:rPr>
              <a:t>-image</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type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image</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tasks</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rgbClr val="D4D4D4"/>
                </a:solidFill>
                <a:latin typeface="Consolas"/>
                <a:ea typeface="Consolas"/>
                <a:cs typeface="Consolas"/>
                <a:sym typeface="Consolas"/>
              </a:rPr>
              <a:t>  - </a:t>
            </a:r>
            <a:r>
              <a:rPr lang="en" sz="1600">
                <a:solidFill>
                  <a:srgbClr val="569CD6"/>
                </a:solidFill>
                <a:latin typeface="Consolas"/>
                <a:ea typeface="Consolas"/>
                <a:cs typeface="Consolas"/>
                <a:sym typeface="Consolas"/>
              </a:rPr>
              <a:t>name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build-ui</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taskRef</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name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s2i-python-3</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resources</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inputs</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rgbClr val="D4D4D4"/>
                </a:solidFill>
                <a:latin typeface="Consolas"/>
                <a:ea typeface="Consolas"/>
                <a:cs typeface="Consolas"/>
                <a:sym typeface="Consolas"/>
              </a:rPr>
              <a:t>      - </a:t>
            </a:r>
            <a:r>
              <a:rPr lang="en" sz="1600">
                <a:solidFill>
                  <a:srgbClr val="569CD6"/>
                </a:solidFill>
                <a:latin typeface="Consolas"/>
                <a:ea typeface="Consolas"/>
                <a:cs typeface="Consolas"/>
                <a:sym typeface="Consolas"/>
              </a:rPr>
              <a:t>name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source</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resource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ui</a:t>
            </a:r>
            <a:r>
              <a:rPr lang="en" sz="1600">
                <a:solidFill>
                  <a:srgbClr val="CE9178"/>
                </a:solidFill>
                <a:latin typeface="Consolas"/>
                <a:ea typeface="Consolas"/>
                <a:cs typeface="Consolas"/>
                <a:sym typeface="Consolas"/>
              </a:rPr>
              <a:t>-git</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outputs</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rgbClr val="D4D4D4"/>
                </a:solidFill>
                <a:latin typeface="Consolas"/>
                <a:ea typeface="Consolas"/>
                <a:cs typeface="Consolas"/>
                <a:sym typeface="Consolas"/>
              </a:rPr>
              <a:t>      - </a:t>
            </a:r>
            <a:r>
              <a:rPr lang="en" sz="1600">
                <a:solidFill>
                  <a:srgbClr val="569CD6"/>
                </a:solidFill>
                <a:latin typeface="Consolas"/>
                <a:ea typeface="Consolas"/>
                <a:cs typeface="Consolas"/>
                <a:sym typeface="Consolas"/>
              </a:rPr>
              <a:t>name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image</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resource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ui</a:t>
            </a:r>
            <a:r>
              <a:rPr lang="en" sz="1600">
                <a:solidFill>
                  <a:srgbClr val="CE9178"/>
                </a:solidFill>
                <a:latin typeface="Consolas"/>
                <a:ea typeface="Consolas"/>
                <a:cs typeface="Consolas"/>
                <a:sym typeface="Consolas"/>
              </a:rPr>
              <a:t>-image</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rgbClr val="D4D4D4"/>
                </a:solidFill>
                <a:latin typeface="Consolas"/>
                <a:ea typeface="Consolas"/>
                <a:cs typeface="Consolas"/>
                <a:sym typeface="Consolas"/>
              </a:rPr>
              <a:t>  - </a:t>
            </a:r>
            <a:r>
              <a:rPr lang="en" sz="1600">
                <a:solidFill>
                  <a:srgbClr val="569CD6"/>
                </a:solidFill>
                <a:latin typeface="Consolas"/>
                <a:ea typeface="Consolas"/>
                <a:cs typeface="Consolas"/>
                <a:sym typeface="Consolas"/>
              </a:rPr>
              <a:t>name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deploy</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taskRef</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name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openshift-client</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runAfter</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600">
                <a:solidFill>
                  <a:srgbClr val="D4D4D4"/>
                </a:solidFill>
                <a:latin typeface="Consolas"/>
                <a:ea typeface="Consolas"/>
                <a:cs typeface="Consolas"/>
                <a:sym typeface="Consolas"/>
              </a:rPr>
              <a:t>      - </a:t>
            </a:r>
            <a:r>
              <a:rPr lang="en" sz="1600">
                <a:solidFill>
                  <a:srgbClr val="CE9178"/>
                </a:solidFill>
                <a:latin typeface="Consolas"/>
                <a:ea typeface="Consolas"/>
                <a:cs typeface="Consolas"/>
                <a:sym typeface="Consolas"/>
              </a:rPr>
              <a:t>apply-ui-manifests</a:t>
            </a:r>
            <a:endParaRPr sz="1600">
              <a:latin typeface="Consolas"/>
              <a:ea typeface="Consolas"/>
              <a:cs typeface="Consolas"/>
              <a:sym typeface="Consolas"/>
            </a:endParaRPr>
          </a:p>
        </p:txBody>
      </p:sp>
      <p:sp>
        <p:nvSpPr>
          <p:cNvPr id="700" name="Google Shape;700;p52"/>
          <p:cNvSpPr/>
          <p:nvPr/>
        </p:nvSpPr>
        <p:spPr>
          <a:xfrm>
            <a:off x="5685649" y="2665724"/>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2</a:t>
            </a:r>
            <a:endParaRPr sz="1200">
              <a:latin typeface="Overpass"/>
              <a:ea typeface="Overpass"/>
              <a:cs typeface="Overpass"/>
              <a:sym typeface="Overpass"/>
            </a:endParaRPr>
          </a:p>
        </p:txBody>
      </p:sp>
      <p:sp>
        <p:nvSpPr>
          <p:cNvPr id="701" name="Google Shape;701;p52"/>
          <p:cNvSpPr/>
          <p:nvPr/>
        </p:nvSpPr>
        <p:spPr>
          <a:xfrm>
            <a:off x="5693497" y="3633909"/>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3</a:t>
            </a:r>
            <a:endParaRPr sz="1200">
              <a:latin typeface="Overpass"/>
              <a:ea typeface="Overpass"/>
              <a:cs typeface="Overpass"/>
              <a:sym typeface="Overpass"/>
            </a:endParaRPr>
          </a:p>
        </p:txBody>
      </p:sp>
      <p:sp>
        <p:nvSpPr>
          <p:cNvPr id="702" name="Google Shape;702;p52"/>
          <p:cNvSpPr/>
          <p:nvPr/>
        </p:nvSpPr>
        <p:spPr>
          <a:xfrm>
            <a:off x="5693497" y="4395909"/>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4</a:t>
            </a:r>
            <a:endParaRPr sz="1200">
              <a:latin typeface="Overpass"/>
              <a:ea typeface="Overpass"/>
              <a:cs typeface="Overpass"/>
              <a:sym typeface="Overpass"/>
            </a:endParaRPr>
          </a:p>
        </p:txBody>
      </p:sp>
      <p:sp>
        <p:nvSpPr>
          <p:cNvPr id="703" name="Google Shape;703;p52"/>
          <p:cNvSpPr/>
          <p:nvPr/>
        </p:nvSpPr>
        <p:spPr>
          <a:xfrm>
            <a:off x="5693497" y="6758109"/>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5</a:t>
            </a:r>
            <a:endParaRPr sz="1200">
              <a:latin typeface="Overpass"/>
              <a:ea typeface="Overpass"/>
              <a:cs typeface="Overpass"/>
              <a:sym typeface="Overpass"/>
            </a:endParaRPr>
          </a:p>
        </p:txBody>
      </p:sp>
      <p:sp>
        <p:nvSpPr>
          <p:cNvPr id="704" name="Google Shape;704;p52"/>
          <p:cNvSpPr txBox="1"/>
          <p:nvPr/>
        </p:nvSpPr>
        <p:spPr>
          <a:xfrm>
            <a:off x="913950" y="1964700"/>
            <a:ext cx="3967500" cy="10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Overpass"/>
                <a:ea typeface="Overpass"/>
                <a:cs typeface="Overpass"/>
                <a:sym typeface="Overpass"/>
              </a:rPr>
              <a:t>Pipelines Example</a:t>
            </a:r>
            <a:endParaRPr sz="3600">
              <a:latin typeface="Overpass"/>
              <a:ea typeface="Overpass"/>
              <a:cs typeface="Overpass"/>
              <a:sym typeface="Overpass"/>
            </a:endParaRPr>
          </a:p>
        </p:txBody>
      </p:sp>
      <p:sp>
        <p:nvSpPr>
          <p:cNvPr id="705" name="Google Shape;705;p52"/>
          <p:cNvSpPr/>
          <p:nvPr/>
        </p:nvSpPr>
        <p:spPr>
          <a:xfrm>
            <a:off x="969097" y="3482524"/>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1</a:t>
            </a:r>
            <a:endParaRPr sz="1200">
              <a:latin typeface="Overpass"/>
              <a:ea typeface="Overpass"/>
              <a:cs typeface="Overpass"/>
              <a:sym typeface="Overpass"/>
            </a:endParaRPr>
          </a:p>
        </p:txBody>
      </p:sp>
      <p:sp>
        <p:nvSpPr>
          <p:cNvPr id="706" name="Google Shape;706;p52"/>
          <p:cNvSpPr/>
          <p:nvPr/>
        </p:nvSpPr>
        <p:spPr>
          <a:xfrm>
            <a:off x="961249" y="4123575"/>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2</a:t>
            </a:r>
            <a:endParaRPr sz="1200">
              <a:latin typeface="Overpass"/>
              <a:ea typeface="Overpass"/>
              <a:cs typeface="Overpass"/>
              <a:sym typeface="Overpass"/>
            </a:endParaRPr>
          </a:p>
        </p:txBody>
      </p:sp>
      <p:sp>
        <p:nvSpPr>
          <p:cNvPr id="707" name="Google Shape;707;p52"/>
          <p:cNvSpPr/>
          <p:nvPr/>
        </p:nvSpPr>
        <p:spPr>
          <a:xfrm>
            <a:off x="969097" y="4764626"/>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3</a:t>
            </a:r>
            <a:endParaRPr sz="1200">
              <a:latin typeface="Overpass"/>
              <a:ea typeface="Overpass"/>
              <a:cs typeface="Overpass"/>
              <a:sym typeface="Overpass"/>
            </a:endParaRPr>
          </a:p>
        </p:txBody>
      </p:sp>
      <p:sp>
        <p:nvSpPr>
          <p:cNvPr id="708" name="Google Shape;708;p52"/>
          <p:cNvSpPr txBox="1"/>
          <p:nvPr/>
        </p:nvSpPr>
        <p:spPr>
          <a:xfrm>
            <a:off x="1343627" y="3443625"/>
            <a:ext cx="31641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verpass"/>
                <a:ea typeface="Overpass"/>
                <a:cs typeface="Overpass"/>
                <a:sym typeface="Overpass"/>
              </a:rPr>
              <a:t>Pipeline inputs and outputs</a:t>
            </a:r>
            <a:endParaRPr sz="1600">
              <a:latin typeface="Overpass"/>
              <a:ea typeface="Overpass"/>
              <a:cs typeface="Overpass"/>
              <a:sym typeface="Overpass"/>
            </a:endParaRPr>
          </a:p>
        </p:txBody>
      </p:sp>
      <p:sp>
        <p:nvSpPr>
          <p:cNvPr id="709" name="Google Shape;709;p52"/>
          <p:cNvSpPr txBox="1"/>
          <p:nvPr/>
        </p:nvSpPr>
        <p:spPr>
          <a:xfrm>
            <a:off x="1343627" y="4077800"/>
            <a:ext cx="31641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verpass"/>
                <a:ea typeface="Overpass"/>
                <a:cs typeface="Overpass"/>
                <a:sym typeface="Overpass"/>
              </a:rPr>
              <a:t>List of tasks in the pipeline</a:t>
            </a:r>
            <a:endParaRPr sz="1600">
              <a:latin typeface="Overpass"/>
              <a:ea typeface="Overpass"/>
              <a:cs typeface="Overpass"/>
              <a:sym typeface="Overpass"/>
            </a:endParaRPr>
          </a:p>
        </p:txBody>
      </p:sp>
      <p:sp>
        <p:nvSpPr>
          <p:cNvPr id="710" name="Google Shape;710;p52"/>
          <p:cNvSpPr txBox="1"/>
          <p:nvPr/>
        </p:nvSpPr>
        <p:spPr>
          <a:xfrm>
            <a:off x="1343617" y="4714468"/>
            <a:ext cx="3832200" cy="5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verpass"/>
                <a:ea typeface="Overpass"/>
                <a:cs typeface="Overpass"/>
                <a:sym typeface="Overpass"/>
              </a:rPr>
              <a:t>Parameters passed to a task</a:t>
            </a:r>
            <a:endParaRPr sz="1600">
              <a:latin typeface="Overpass"/>
              <a:ea typeface="Overpass"/>
              <a:cs typeface="Overpass"/>
              <a:sym typeface="Overpass"/>
            </a:endParaRPr>
          </a:p>
        </p:txBody>
      </p:sp>
      <p:sp>
        <p:nvSpPr>
          <p:cNvPr id="711" name="Google Shape;711;p52"/>
          <p:cNvSpPr/>
          <p:nvPr/>
        </p:nvSpPr>
        <p:spPr>
          <a:xfrm>
            <a:off x="961249" y="5342775"/>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4</a:t>
            </a:r>
            <a:endParaRPr sz="1200">
              <a:latin typeface="Overpass"/>
              <a:ea typeface="Overpass"/>
              <a:cs typeface="Overpass"/>
              <a:sym typeface="Overpass"/>
            </a:endParaRPr>
          </a:p>
        </p:txBody>
      </p:sp>
      <p:sp>
        <p:nvSpPr>
          <p:cNvPr id="712" name="Google Shape;712;p52"/>
          <p:cNvSpPr/>
          <p:nvPr/>
        </p:nvSpPr>
        <p:spPr>
          <a:xfrm>
            <a:off x="969097" y="5983826"/>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5</a:t>
            </a:r>
            <a:endParaRPr sz="1200">
              <a:latin typeface="Overpass"/>
              <a:ea typeface="Overpass"/>
              <a:cs typeface="Overpass"/>
              <a:sym typeface="Overpass"/>
            </a:endParaRPr>
          </a:p>
        </p:txBody>
      </p:sp>
      <p:sp>
        <p:nvSpPr>
          <p:cNvPr id="713" name="Google Shape;713;p52"/>
          <p:cNvSpPr txBox="1"/>
          <p:nvPr/>
        </p:nvSpPr>
        <p:spPr>
          <a:xfrm>
            <a:off x="1343625" y="5297000"/>
            <a:ext cx="38322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verpass"/>
                <a:ea typeface="Overpass"/>
                <a:cs typeface="Overpass"/>
                <a:sym typeface="Overpass"/>
              </a:rPr>
              <a:t>Pipeline resources as task input/output</a:t>
            </a:r>
            <a:endParaRPr sz="1600">
              <a:latin typeface="Overpass"/>
              <a:ea typeface="Overpass"/>
              <a:cs typeface="Overpass"/>
              <a:sym typeface="Overpass"/>
            </a:endParaRPr>
          </a:p>
        </p:txBody>
      </p:sp>
      <p:sp>
        <p:nvSpPr>
          <p:cNvPr id="714" name="Google Shape;714;p52"/>
          <p:cNvSpPr txBox="1"/>
          <p:nvPr/>
        </p:nvSpPr>
        <p:spPr>
          <a:xfrm>
            <a:off x="1343617" y="5933668"/>
            <a:ext cx="3832200" cy="5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verpass"/>
                <a:ea typeface="Overpass"/>
                <a:cs typeface="Overpass"/>
                <a:sym typeface="Overpass"/>
              </a:rPr>
              <a:t>Execute task after another task</a:t>
            </a:r>
            <a:endParaRPr sz="1600">
              <a:latin typeface="Overpass"/>
              <a:ea typeface="Overpass"/>
              <a:cs typeface="Overpass"/>
              <a:sym typeface="Overpas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53"/>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20" name="Google Shape;720;p53"/>
          <p:cNvSpPr txBox="1"/>
          <p:nvPr/>
        </p:nvSpPr>
        <p:spPr>
          <a:xfrm>
            <a:off x="2971800" y="946000"/>
            <a:ext cx="8686800" cy="967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200">
                <a:solidFill>
                  <a:srgbClr val="000000"/>
                </a:solidFill>
                <a:latin typeface="Overpass"/>
                <a:ea typeface="Overpass"/>
                <a:cs typeface="Overpass"/>
                <a:sym typeface="Overpass"/>
              </a:rPr>
              <a:t>Pipeline Run</a:t>
            </a:r>
            <a:endParaRPr sz="3200">
              <a:latin typeface="Overpass"/>
              <a:ea typeface="Overpass"/>
              <a:cs typeface="Overpass"/>
              <a:sym typeface="Overpass"/>
            </a:endParaRPr>
          </a:p>
        </p:txBody>
      </p:sp>
      <p:sp>
        <p:nvSpPr>
          <p:cNvPr id="721" name="Google Shape;721;p53"/>
          <p:cNvSpPr txBox="1"/>
          <p:nvPr/>
        </p:nvSpPr>
        <p:spPr>
          <a:xfrm>
            <a:off x="1720675" y="2689197"/>
            <a:ext cx="7034400" cy="3551100"/>
          </a:xfrm>
          <a:prstGeom prst="rect">
            <a:avLst/>
          </a:prstGeom>
          <a:noFill/>
          <a:ln>
            <a:noFill/>
          </a:ln>
        </p:spPr>
        <p:txBody>
          <a:bodyPr anchorCtr="0" anchor="t" bIns="0" lIns="0" spcFirstLastPara="1" rIns="0" wrap="square" tIns="0">
            <a:noAutofit/>
          </a:bodyPr>
          <a:lstStyle/>
          <a:p>
            <a:pPr indent="-381000" lvl="0" marL="457200" rtl="0" algn="l">
              <a:lnSpc>
                <a:spcPct val="150000"/>
              </a:lnSpc>
              <a:spcBef>
                <a:spcPts val="600"/>
              </a:spcBef>
              <a:spcAft>
                <a:spcPts val="0"/>
              </a:spcAft>
              <a:buClr>
                <a:srgbClr val="000000"/>
              </a:buClr>
              <a:buSzPts val="2400"/>
              <a:buFont typeface="Overpass"/>
              <a:buChar char="●"/>
            </a:pPr>
            <a:r>
              <a:rPr lang="en" sz="2400">
                <a:latin typeface="Overpass"/>
                <a:ea typeface="Overpass"/>
                <a:cs typeface="Overpass"/>
                <a:sym typeface="Overpass"/>
              </a:rPr>
              <a:t>Instance of defined Pipeline</a:t>
            </a:r>
            <a:endParaRPr sz="2400">
              <a:latin typeface="Overpass"/>
              <a:ea typeface="Overpass"/>
              <a:cs typeface="Overpass"/>
              <a:sym typeface="Overpass"/>
            </a:endParaRPr>
          </a:p>
          <a:p>
            <a:pPr indent="-381000" lvl="0" marL="457200" rtl="0" algn="l">
              <a:lnSpc>
                <a:spcPct val="150000"/>
              </a:lnSpc>
              <a:spcBef>
                <a:spcPts val="0"/>
              </a:spcBef>
              <a:spcAft>
                <a:spcPts val="0"/>
              </a:spcAft>
              <a:buClr>
                <a:srgbClr val="000000"/>
              </a:buClr>
              <a:buSzPts val="2400"/>
              <a:buFont typeface="Overpass"/>
              <a:buChar char="●"/>
            </a:pPr>
            <a:r>
              <a:rPr lang="en" sz="2400">
                <a:latin typeface="Overpass"/>
                <a:ea typeface="Overpass"/>
                <a:cs typeface="Overpass"/>
                <a:sym typeface="Overpass"/>
              </a:rPr>
              <a:t>Binds input/outputs to pipeline</a:t>
            </a:r>
            <a:endParaRPr sz="2400">
              <a:latin typeface="Overpass"/>
              <a:ea typeface="Overpass"/>
              <a:cs typeface="Overpass"/>
              <a:sym typeface="Overpass"/>
            </a:endParaRPr>
          </a:p>
          <a:p>
            <a:pPr indent="-381000" lvl="0" marL="457200" rtl="0" algn="l">
              <a:lnSpc>
                <a:spcPct val="150000"/>
              </a:lnSpc>
              <a:spcBef>
                <a:spcPts val="0"/>
              </a:spcBef>
              <a:spcAft>
                <a:spcPts val="0"/>
              </a:spcAft>
              <a:buClr>
                <a:srgbClr val="000000"/>
              </a:buClr>
              <a:buSzPts val="2400"/>
              <a:buFont typeface="Overpass"/>
              <a:buChar char="●"/>
            </a:pPr>
            <a:r>
              <a:rPr lang="en" sz="2400">
                <a:latin typeface="Overpass"/>
                <a:ea typeface="Overpass"/>
                <a:cs typeface="Overpass"/>
                <a:sym typeface="Overpass"/>
              </a:rPr>
              <a:t>Execute tasks in pipeline</a:t>
            </a:r>
            <a:endParaRPr sz="2400">
              <a:latin typeface="Overpass"/>
              <a:ea typeface="Overpass"/>
              <a:cs typeface="Overpass"/>
              <a:sym typeface="Overpass"/>
            </a:endParaRPr>
          </a:p>
          <a:p>
            <a:pPr indent="0" lvl="0" marL="457200" rtl="0" algn="l">
              <a:lnSpc>
                <a:spcPct val="150000"/>
              </a:lnSpc>
              <a:spcBef>
                <a:spcPts val="600"/>
              </a:spcBef>
              <a:spcAft>
                <a:spcPts val="0"/>
              </a:spcAft>
              <a:buNone/>
            </a:pPr>
            <a:r>
              <a:t/>
            </a:r>
            <a:endParaRPr sz="2400">
              <a:latin typeface="Overpass"/>
              <a:ea typeface="Overpass"/>
              <a:cs typeface="Overpass"/>
              <a:sym typeface="Overpass"/>
            </a:endParaRPr>
          </a:p>
        </p:txBody>
      </p:sp>
      <p:cxnSp>
        <p:nvCxnSpPr>
          <p:cNvPr id="722" name="Google Shape;722;p53"/>
          <p:cNvCxnSpPr>
            <a:stCxn id="723" idx="0"/>
            <a:endCxn id="724" idx="1"/>
          </p:cNvCxnSpPr>
          <p:nvPr/>
        </p:nvCxnSpPr>
        <p:spPr>
          <a:xfrm rot="-5400000">
            <a:off x="9736566" y="3631649"/>
            <a:ext cx="705300" cy="642600"/>
          </a:xfrm>
          <a:prstGeom prst="bentConnector3">
            <a:avLst>
              <a:gd fmla="val 50000" name="adj1"/>
            </a:avLst>
          </a:prstGeom>
          <a:noFill/>
          <a:ln cap="flat" cmpd="sng" w="9525">
            <a:solidFill>
              <a:srgbClr val="FFFFFF"/>
            </a:solidFill>
            <a:prstDash val="solid"/>
            <a:round/>
            <a:headEnd len="med" w="med" type="none"/>
            <a:tailEnd len="med" w="med" type="triangle"/>
          </a:ln>
        </p:spPr>
      </p:cxnSp>
      <p:cxnSp>
        <p:nvCxnSpPr>
          <p:cNvPr id="725" name="Google Shape;725;p53"/>
          <p:cNvCxnSpPr>
            <a:stCxn id="723" idx="2"/>
            <a:endCxn id="726" idx="1"/>
          </p:cNvCxnSpPr>
          <p:nvPr/>
        </p:nvCxnSpPr>
        <p:spPr>
          <a:xfrm flipH="1" rot="-5400000">
            <a:off x="9764123" y="4800420"/>
            <a:ext cx="650100" cy="642600"/>
          </a:xfrm>
          <a:prstGeom prst="bentConnector3">
            <a:avLst>
              <a:gd fmla="val 50000" name="adj1"/>
            </a:avLst>
          </a:prstGeom>
          <a:noFill/>
          <a:ln cap="flat" cmpd="sng" w="9525">
            <a:solidFill>
              <a:srgbClr val="FFFFFF"/>
            </a:solidFill>
            <a:prstDash val="solid"/>
            <a:round/>
            <a:headEnd len="med" w="med" type="none"/>
            <a:tailEnd len="med" w="med" type="triangle"/>
          </a:ln>
        </p:spPr>
      </p:cxnSp>
      <p:cxnSp>
        <p:nvCxnSpPr>
          <p:cNvPr id="727" name="Google Shape;727;p53"/>
          <p:cNvCxnSpPr>
            <a:stCxn id="724" idx="3"/>
            <a:endCxn id="728" idx="0"/>
          </p:cNvCxnSpPr>
          <p:nvPr/>
        </p:nvCxnSpPr>
        <p:spPr>
          <a:xfrm>
            <a:off x="11423261" y="3600345"/>
            <a:ext cx="642600" cy="515100"/>
          </a:xfrm>
          <a:prstGeom prst="bentConnector3">
            <a:avLst>
              <a:gd fmla="val 50000" name="adj1"/>
            </a:avLst>
          </a:prstGeom>
          <a:noFill/>
          <a:ln cap="flat" cmpd="sng" w="9525">
            <a:solidFill>
              <a:srgbClr val="FFFFFF"/>
            </a:solidFill>
            <a:prstDash val="solid"/>
            <a:round/>
            <a:headEnd len="med" w="med" type="none"/>
            <a:tailEnd len="med" w="med" type="triangle"/>
          </a:ln>
        </p:spPr>
      </p:cxnSp>
      <p:cxnSp>
        <p:nvCxnSpPr>
          <p:cNvPr id="729" name="Google Shape;729;p53"/>
          <p:cNvCxnSpPr>
            <a:stCxn id="726" idx="3"/>
            <a:endCxn id="728" idx="2"/>
          </p:cNvCxnSpPr>
          <p:nvPr/>
        </p:nvCxnSpPr>
        <p:spPr>
          <a:xfrm rot="-5400000">
            <a:off x="11324423" y="4705320"/>
            <a:ext cx="840300" cy="642600"/>
          </a:xfrm>
          <a:prstGeom prst="bentConnector3">
            <a:avLst>
              <a:gd fmla="val 50000" name="adj1"/>
            </a:avLst>
          </a:prstGeom>
          <a:noFill/>
          <a:ln cap="flat" cmpd="sng" w="9525">
            <a:solidFill>
              <a:srgbClr val="FFFFFF"/>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54"/>
          <p:cNvSpPr txBox="1"/>
          <p:nvPr/>
        </p:nvSpPr>
        <p:spPr>
          <a:xfrm>
            <a:off x="913950" y="1964700"/>
            <a:ext cx="4261800" cy="10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Overpass"/>
                <a:ea typeface="Overpass"/>
                <a:cs typeface="Overpass"/>
                <a:sym typeface="Overpass"/>
              </a:rPr>
              <a:t>PipelineRun Example</a:t>
            </a:r>
            <a:endParaRPr sz="3600">
              <a:latin typeface="Overpass"/>
              <a:ea typeface="Overpass"/>
              <a:cs typeface="Overpass"/>
              <a:sym typeface="Overpass"/>
            </a:endParaRPr>
          </a:p>
        </p:txBody>
      </p:sp>
      <p:sp>
        <p:nvSpPr>
          <p:cNvPr id="735" name="Google Shape;735;p54"/>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36" name="Google Shape;736;p54"/>
          <p:cNvSpPr/>
          <p:nvPr/>
        </p:nvSpPr>
        <p:spPr>
          <a:xfrm>
            <a:off x="5693497" y="3217075"/>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1</a:t>
            </a:r>
            <a:endParaRPr sz="1200">
              <a:latin typeface="Overpass"/>
              <a:ea typeface="Overpass"/>
              <a:cs typeface="Overpass"/>
              <a:sym typeface="Overpass"/>
            </a:endParaRPr>
          </a:p>
        </p:txBody>
      </p:sp>
      <p:sp>
        <p:nvSpPr>
          <p:cNvPr id="737" name="Google Shape;737;p54"/>
          <p:cNvSpPr/>
          <p:nvPr/>
        </p:nvSpPr>
        <p:spPr>
          <a:xfrm>
            <a:off x="5685649" y="5689158"/>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3</a:t>
            </a:r>
            <a:endParaRPr sz="1200">
              <a:latin typeface="Overpass"/>
              <a:ea typeface="Overpass"/>
              <a:cs typeface="Overpass"/>
              <a:sym typeface="Overpass"/>
            </a:endParaRPr>
          </a:p>
        </p:txBody>
      </p:sp>
      <p:sp>
        <p:nvSpPr>
          <p:cNvPr id="738" name="Google Shape;738;p54"/>
          <p:cNvSpPr txBox="1"/>
          <p:nvPr/>
        </p:nvSpPr>
        <p:spPr>
          <a:xfrm>
            <a:off x="5969525" y="112825"/>
            <a:ext cx="8389200" cy="73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600">
              <a:solidFill>
                <a:srgbClr val="569CD6"/>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rgbClr val="569CD6"/>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rgbClr val="569CD6"/>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rgbClr val="569CD6"/>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rgbClr val="569CD6"/>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rgbClr val="569CD6"/>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569CD6"/>
                </a:solidFill>
                <a:latin typeface="Consolas"/>
                <a:ea typeface="Consolas"/>
                <a:cs typeface="Consolas"/>
                <a:sym typeface="Consolas"/>
              </a:rPr>
              <a:t>apiVersion</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tekton.dev/v1alpha1</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569CD6"/>
                </a:solidFill>
                <a:latin typeface="Consolas"/>
                <a:ea typeface="Consolas"/>
                <a:cs typeface="Consolas"/>
                <a:sym typeface="Consolas"/>
              </a:rPr>
              <a:t>kind</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PipelineRun</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569CD6"/>
                </a:solidFill>
                <a:latin typeface="Consolas"/>
                <a:ea typeface="Consolas"/>
                <a:cs typeface="Consolas"/>
                <a:sym typeface="Consolas"/>
              </a:rPr>
              <a:t>metadata</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name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build-and-deploy-pipelinerun-</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569CD6"/>
                </a:solidFill>
                <a:latin typeface="Consolas"/>
                <a:ea typeface="Consolas"/>
                <a:cs typeface="Consolas"/>
                <a:sym typeface="Consolas"/>
              </a:rPr>
              <a:t>spec</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pipelineRef</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name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build-and-deploy</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trigger</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type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manual</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resources</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 </a:t>
            </a:r>
            <a:r>
              <a:rPr lang="en" sz="1600">
                <a:solidFill>
                  <a:srgbClr val="569CD6"/>
                </a:solidFill>
                <a:latin typeface="Consolas"/>
                <a:ea typeface="Consolas"/>
                <a:cs typeface="Consolas"/>
                <a:sym typeface="Consolas"/>
              </a:rPr>
              <a:t>name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ui</a:t>
            </a:r>
            <a:r>
              <a:rPr lang="en" sz="1600">
                <a:solidFill>
                  <a:srgbClr val="CE9178"/>
                </a:solidFill>
                <a:latin typeface="Consolas"/>
                <a:ea typeface="Consolas"/>
                <a:cs typeface="Consolas"/>
                <a:sym typeface="Consolas"/>
              </a:rPr>
              <a:t>-repo</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resourceRef</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name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ui-repo</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 </a:t>
            </a:r>
            <a:r>
              <a:rPr lang="en" sz="1600">
                <a:solidFill>
                  <a:srgbClr val="569CD6"/>
                </a:solidFill>
                <a:latin typeface="Consolas"/>
                <a:ea typeface="Consolas"/>
                <a:cs typeface="Consolas"/>
                <a:sym typeface="Consolas"/>
              </a:rPr>
              <a:t>name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ui</a:t>
            </a:r>
            <a:r>
              <a:rPr lang="en" sz="1600">
                <a:solidFill>
                  <a:srgbClr val="CE9178"/>
                </a:solidFill>
                <a:latin typeface="Consolas"/>
                <a:ea typeface="Consolas"/>
                <a:cs typeface="Consolas"/>
                <a:sym typeface="Consolas"/>
              </a:rPr>
              <a:t>-image</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resourceRef</a:t>
            </a:r>
            <a:r>
              <a:rPr lang="en" sz="1600">
                <a:solidFill>
                  <a:srgbClr val="D4D4D4"/>
                </a:solidFill>
                <a:latin typeface="Consolas"/>
                <a:ea typeface="Consolas"/>
                <a:cs typeface="Consolas"/>
                <a:sym typeface="Consolas"/>
              </a:rPr>
              <a:t>:</a:t>
            </a:r>
            <a:endParaRPr sz="1600">
              <a:solidFill>
                <a:srgbClr val="D4D4D4"/>
              </a:solidFill>
              <a:latin typeface="Consolas"/>
              <a:ea typeface="Consolas"/>
              <a:cs typeface="Consolas"/>
              <a:sym typeface="Consolas"/>
            </a:endParaRPr>
          </a:p>
          <a:p>
            <a:pPr indent="0" lvl="0" marL="0" rtl="0" algn="l">
              <a:lnSpc>
                <a:spcPct val="115000"/>
              </a:lnSpc>
              <a:spcBef>
                <a:spcPts val="0"/>
              </a:spcBef>
              <a:spcAft>
                <a:spcPts val="0"/>
              </a:spcAft>
              <a:buNone/>
            </a:pPr>
            <a:r>
              <a:rPr lang="en" sz="1600">
                <a:solidFill>
                  <a:srgbClr val="D4D4D4"/>
                </a:solidFill>
                <a:latin typeface="Consolas"/>
                <a:ea typeface="Consolas"/>
                <a:cs typeface="Consolas"/>
                <a:sym typeface="Consolas"/>
              </a:rPr>
              <a:t>      </a:t>
            </a:r>
            <a:r>
              <a:rPr lang="en" sz="1600">
                <a:solidFill>
                  <a:srgbClr val="569CD6"/>
                </a:solidFill>
                <a:latin typeface="Consolas"/>
                <a:ea typeface="Consolas"/>
                <a:cs typeface="Consolas"/>
                <a:sym typeface="Consolas"/>
              </a:rPr>
              <a:t>name</a:t>
            </a:r>
            <a:r>
              <a:rPr lang="en" sz="1600">
                <a:solidFill>
                  <a:srgbClr val="D4D4D4"/>
                </a:solidFill>
                <a:latin typeface="Consolas"/>
                <a:ea typeface="Consolas"/>
                <a:cs typeface="Consolas"/>
                <a:sym typeface="Consolas"/>
              </a:rPr>
              <a:t>: </a:t>
            </a:r>
            <a:r>
              <a:rPr lang="en" sz="1600">
                <a:solidFill>
                  <a:srgbClr val="CE9178"/>
                </a:solidFill>
                <a:latin typeface="Consolas"/>
                <a:ea typeface="Consolas"/>
                <a:cs typeface="Consolas"/>
                <a:sym typeface="Consolas"/>
              </a:rPr>
              <a:t>ui-image</a:t>
            </a:r>
            <a:endParaRPr sz="1600">
              <a:solidFill>
                <a:srgbClr val="CE9178"/>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solidFill>
                <a:srgbClr val="569CD6"/>
              </a:solidFill>
              <a:latin typeface="Consolas"/>
              <a:ea typeface="Consolas"/>
              <a:cs typeface="Consolas"/>
              <a:sym typeface="Consolas"/>
            </a:endParaRPr>
          </a:p>
        </p:txBody>
      </p:sp>
      <p:sp>
        <p:nvSpPr>
          <p:cNvPr id="739" name="Google Shape;739;p54"/>
          <p:cNvSpPr/>
          <p:nvPr/>
        </p:nvSpPr>
        <p:spPr>
          <a:xfrm>
            <a:off x="5693497" y="4929309"/>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2</a:t>
            </a:r>
            <a:endParaRPr sz="1200">
              <a:latin typeface="Overpass"/>
              <a:ea typeface="Overpass"/>
              <a:cs typeface="Overpass"/>
              <a:sym typeface="Overpass"/>
            </a:endParaRPr>
          </a:p>
        </p:txBody>
      </p:sp>
      <p:sp>
        <p:nvSpPr>
          <p:cNvPr id="740" name="Google Shape;740;p54"/>
          <p:cNvSpPr/>
          <p:nvPr/>
        </p:nvSpPr>
        <p:spPr>
          <a:xfrm>
            <a:off x="969097" y="3482524"/>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1</a:t>
            </a:r>
            <a:endParaRPr sz="1200">
              <a:latin typeface="Overpass"/>
              <a:ea typeface="Overpass"/>
              <a:cs typeface="Overpass"/>
              <a:sym typeface="Overpass"/>
            </a:endParaRPr>
          </a:p>
        </p:txBody>
      </p:sp>
      <p:sp>
        <p:nvSpPr>
          <p:cNvPr id="741" name="Google Shape;741;p54"/>
          <p:cNvSpPr/>
          <p:nvPr/>
        </p:nvSpPr>
        <p:spPr>
          <a:xfrm>
            <a:off x="961249" y="4123575"/>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2</a:t>
            </a:r>
            <a:endParaRPr sz="1200">
              <a:latin typeface="Overpass"/>
              <a:ea typeface="Overpass"/>
              <a:cs typeface="Overpass"/>
              <a:sym typeface="Overpass"/>
            </a:endParaRPr>
          </a:p>
        </p:txBody>
      </p:sp>
      <p:sp>
        <p:nvSpPr>
          <p:cNvPr id="742" name="Google Shape;742;p54"/>
          <p:cNvSpPr/>
          <p:nvPr/>
        </p:nvSpPr>
        <p:spPr>
          <a:xfrm>
            <a:off x="969097" y="4764626"/>
            <a:ext cx="362100" cy="3621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3</a:t>
            </a:r>
            <a:endParaRPr sz="1200">
              <a:latin typeface="Overpass"/>
              <a:ea typeface="Overpass"/>
              <a:cs typeface="Overpass"/>
              <a:sym typeface="Overpass"/>
            </a:endParaRPr>
          </a:p>
        </p:txBody>
      </p:sp>
      <p:sp>
        <p:nvSpPr>
          <p:cNvPr id="743" name="Google Shape;743;p54"/>
          <p:cNvSpPr txBox="1"/>
          <p:nvPr/>
        </p:nvSpPr>
        <p:spPr>
          <a:xfrm>
            <a:off x="1343625" y="3443625"/>
            <a:ext cx="36801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verpass"/>
                <a:ea typeface="Overpass"/>
                <a:cs typeface="Overpass"/>
                <a:sym typeface="Overpass"/>
              </a:rPr>
              <a:t>Referenced pipeline for execution</a:t>
            </a:r>
            <a:endParaRPr sz="1600">
              <a:latin typeface="Overpass"/>
              <a:ea typeface="Overpass"/>
              <a:cs typeface="Overpass"/>
              <a:sym typeface="Overpass"/>
            </a:endParaRPr>
          </a:p>
        </p:txBody>
      </p:sp>
      <p:sp>
        <p:nvSpPr>
          <p:cNvPr id="744" name="Google Shape;744;p54"/>
          <p:cNvSpPr txBox="1"/>
          <p:nvPr/>
        </p:nvSpPr>
        <p:spPr>
          <a:xfrm>
            <a:off x="1343627" y="4077800"/>
            <a:ext cx="31641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verpass"/>
                <a:ea typeface="Overpass"/>
                <a:cs typeface="Overpass"/>
                <a:sym typeface="Overpass"/>
              </a:rPr>
              <a:t>Referenced Git resource as input</a:t>
            </a:r>
            <a:endParaRPr sz="1600">
              <a:latin typeface="Overpass"/>
              <a:ea typeface="Overpass"/>
              <a:cs typeface="Overpass"/>
              <a:sym typeface="Overpass"/>
            </a:endParaRPr>
          </a:p>
        </p:txBody>
      </p:sp>
      <p:sp>
        <p:nvSpPr>
          <p:cNvPr id="745" name="Google Shape;745;p54"/>
          <p:cNvSpPr txBox="1"/>
          <p:nvPr/>
        </p:nvSpPr>
        <p:spPr>
          <a:xfrm>
            <a:off x="1343617" y="4714468"/>
            <a:ext cx="3832200" cy="5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Overpass"/>
                <a:ea typeface="Overpass"/>
                <a:cs typeface="Overpass"/>
                <a:sym typeface="Overpass"/>
              </a:rPr>
              <a:t>Referenced Image resource as output</a:t>
            </a:r>
            <a:endParaRPr sz="1600">
              <a:latin typeface="Overpass"/>
              <a:ea typeface="Overpass"/>
              <a:cs typeface="Overpass"/>
              <a:sym typeface="Overpas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2" name="Google Shape;182;p21"/>
          <p:cNvSpPr/>
          <p:nvPr/>
        </p:nvSpPr>
        <p:spPr>
          <a:xfrm>
            <a:off x="6686507" y="2879496"/>
            <a:ext cx="1656300" cy="16563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a:off x="2445951" y="2879496"/>
            <a:ext cx="1656300" cy="16563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txBox="1"/>
          <p:nvPr/>
        </p:nvSpPr>
        <p:spPr>
          <a:xfrm>
            <a:off x="1622918" y="1479400"/>
            <a:ext cx="11777100" cy="11460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000">
                <a:latin typeface="Overpass"/>
                <a:ea typeface="Overpass"/>
                <a:cs typeface="Overpass"/>
                <a:sym typeface="Overpass"/>
              </a:rPr>
              <a:t>Cloud-Native</a:t>
            </a:r>
            <a:r>
              <a:rPr lang="en" sz="3000">
                <a:latin typeface="Overpass"/>
                <a:ea typeface="Overpass"/>
                <a:cs typeface="Overpass"/>
                <a:sym typeface="Overpass"/>
              </a:rPr>
              <a:t> CI/CD</a:t>
            </a:r>
            <a:endParaRPr sz="3000">
              <a:latin typeface="Overpass"/>
              <a:ea typeface="Overpass"/>
              <a:cs typeface="Overpass"/>
              <a:sym typeface="Overpass"/>
            </a:endParaRPr>
          </a:p>
        </p:txBody>
      </p:sp>
      <p:sp>
        <p:nvSpPr>
          <p:cNvPr id="185" name="Google Shape;185;p21"/>
          <p:cNvSpPr txBox="1"/>
          <p:nvPr/>
        </p:nvSpPr>
        <p:spPr>
          <a:xfrm>
            <a:off x="10099886" y="5723881"/>
            <a:ext cx="3300300" cy="10551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Clr>
                <a:srgbClr val="000000"/>
              </a:buClr>
              <a:buSzPts val="1100"/>
              <a:buFont typeface="Arial"/>
              <a:buNone/>
            </a:pPr>
            <a:r>
              <a:rPr lang="en" sz="1600">
                <a:latin typeface="Overpass"/>
                <a:ea typeface="Overpass"/>
                <a:cs typeface="Overpass"/>
                <a:sym typeface="Overpass"/>
              </a:rPr>
              <a:t>Designed with microservices and distributed teams in mind</a:t>
            </a:r>
            <a:endParaRPr sz="1600">
              <a:latin typeface="Overpass"/>
              <a:ea typeface="Overpass"/>
              <a:cs typeface="Overpass"/>
              <a:sym typeface="Overpass"/>
            </a:endParaRPr>
          </a:p>
          <a:p>
            <a:pPr indent="0" lvl="0" marL="0" rtl="0" algn="ctr">
              <a:lnSpc>
                <a:spcPct val="140000"/>
              </a:lnSpc>
              <a:spcBef>
                <a:spcPts val="0"/>
              </a:spcBef>
              <a:spcAft>
                <a:spcPts val="0"/>
              </a:spcAft>
              <a:buClr>
                <a:srgbClr val="000000"/>
              </a:buClr>
              <a:buSzPts val="1100"/>
              <a:buFont typeface="Arial"/>
              <a:buNone/>
            </a:pPr>
            <a:r>
              <a:t/>
            </a:r>
            <a:endParaRPr sz="1600">
              <a:latin typeface="Overpass"/>
              <a:ea typeface="Overpass"/>
              <a:cs typeface="Overpass"/>
              <a:sym typeface="Overpass"/>
            </a:endParaRPr>
          </a:p>
          <a:p>
            <a:pPr indent="0" lvl="0" marL="0" rtl="0" algn="ctr">
              <a:lnSpc>
                <a:spcPct val="140000"/>
              </a:lnSpc>
              <a:spcBef>
                <a:spcPts val="0"/>
              </a:spcBef>
              <a:spcAft>
                <a:spcPts val="0"/>
              </a:spcAft>
              <a:buNone/>
            </a:pPr>
            <a:r>
              <a:t/>
            </a:r>
            <a:endParaRPr sz="1600">
              <a:latin typeface="Overpass"/>
              <a:ea typeface="Overpass"/>
              <a:cs typeface="Overpass"/>
              <a:sym typeface="Overpass"/>
            </a:endParaRPr>
          </a:p>
        </p:txBody>
      </p:sp>
      <p:cxnSp>
        <p:nvCxnSpPr>
          <p:cNvPr id="186" name="Google Shape;186;p21"/>
          <p:cNvCxnSpPr/>
          <p:nvPr/>
        </p:nvCxnSpPr>
        <p:spPr>
          <a:xfrm>
            <a:off x="5392341" y="5135823"/>
            <a:ext cx="0" cy="1844400"/>
          </a:xfrm>
          <a:prstGeom prst="straightConnector1">
            <a:avLst/>
          </a:prstGeom>
          <a:noFill/>
          <a:ln cap="flat" cmpd="sng" w="9525">
            <a:solidFill>
              <a:srgbClr val="595959"/>
            </a:solidFill>
            <a:prstDash val="dot"/>
            <a:round/>
            <a:headEnd len="med" w="med" type="none"/>
            <a:tailEnd len="med" w="med" type="none"/>
          </a:ln>
        </p:spPr>
      </p:cxnSp>
      <p:cxnSp>
        <p:nvCxnSpPr>
          <p:cNvPr id="187" name="Google Shape;187;p21"/>
          <p:cNvCxnSpPr/>
          <p:nvPr/>
        </p:nvCxnSpPr>
        <p:spPr>
          <a:xfrm>
            <a:off x="9630884" y="5135823"/>
            <a:ext cx="0" cy="1844400"/>
          </a:xfrm>
          <a:prstGeom prst="straightConnector1">
            <a:avLst/>
          </a:prstGeom>
          <a:noFill/>
          <a:ln cap="flat" cmpd="sng" w="9525">
            <a:solidFill>
              <a:srgbClr val="595959"/>
            </a:solidFill>
            <a:prstDash val="dot"/>
            <a:round/>
            <a:headEnd len="med" w="med" type="none"/>
            <a:tailEnd len="med" w="med" type="none"/>
          </a:ln>
        </p:spPr>
      </p:cxnSp>
      <p:sp>
        <p:nvSpPr>
          <p:cNvPr id="188" name="Google Shape;188;p21"/>
          <p:cNvSpPr txBox="1"/>
          <p:nvPr/>
        </p:nvSpPr>
        <p:spPr>
          <a:xfrm>
            <a:off x="1345850" y="5076584"/>
            <a:ext cx="3854400" cy="4491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2400">
                <a:solidFill>
                  <a:srgbClr val="EE0000"/>
                </a:solidFill>
                <a:latin typeface="Overpass"/>
                <a:ea typeface="Overpass"/>
                <a:cs typeface="Overpass"/>
                <a:sym typeface="Overpass"/>
              </a:rPr>
              <a:t>Containers</a:t>
            </a:r>
            <a:endParaRPr sz="2400">
              <a:solidFill>
                <a:srgbClr val="EE0000"/>
              </a:solidFill>
              <a:latin typeface="Overpass"/>
              <a:ea typeface="Overpass"/>
              <a:cs typeface="Overpass"/>
              <a:sym typeface="Overpass"/>
            </a:endParaRPr>
          </a:p>
        </p:txBody>
      </p:sp>
      <p:sp>
        <p:nvSpPr>
          <p:cNvPr id="189" name="Google Shape;189;p21"/>
          <p:cNvSpPr txBox="1"/>
          <p:nvPr/>
        </p:nvSpPr>
        <p:spPr>
          <a:xfrm>
            <a:off x="1622681" y="5723881"/>
            <a:ext cx="3300600" cy="10551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1600">
                <a:latin typeface="Overpass"/>
                <a:ea typeface="Overpass"/>
                <a:cs typeface="Overpass"/>
                <a:sym typeface="Overpass"/>
              </a:rPr>
              <a:t>Built for container apps and runs on Kubernetes</a:t>
            </a:r>
            <a:endParaRPr sz="1600">
              <a:latin typeface="Overpass"/>
              <a:ea typeface="Overpass"/>
              <a:cs typeface="Overpass"/>
              <a:sym typeface="Overpass"/>
            </a:endParaRPr>
          </a:p>
        </p:txBody>
      </p:sp>
      <p:sp>
        <p:nvSpPr>
          <p:cNvPr id="190" name="Google Shape;190;p21"/>
          <p:cNvSpPr txBox="1"/>
          <p:nvPr/>
        </p:nvSpPr>
        <p:spPr>
          <a:xfrm>
            <a:off x="5584394" y="5076584"/>
            <a:ext cx="3854400" cy="4491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2400">
                <a:solidFill>
                  <a:srgbClr val="EE0000"/>
                </a:solidFill>
                <a:latin typeface="Overpass"/>
                <a:ea typeface="Overpass"/>
                <a:cs typeface="Overpass"/>
                <a:sym typeface="Overpass"/>
              </a:rPr>
              <a:t>Serverless</a:t>
            </a:r>
            <a:endParaRPr sz="2400">
              <a:solidFill>
                <a:srgbClr val="EE0000"/>
              </a:solidFill>
              <a:latin typeface="Overpass"/>
              <a:ea typeface="Overpass"/>
              <a:cs typeface="Overpass"/>
              <a:sym typeface="Overpass"/>
            </a:endParaRPr>
          </a:p>
        </p:txBody>
      </p:sp>
      <p:sp>
        <p:nvSpPr>
          <p:cNvPr id="191" name="Google Shape;191;p21"/>
          <p:cNvSpPr txBox="1"/>
          <p:nvPr/>
        </p:nvSpPr>
        <p:spPr>
          <a:xfrm>
            <a:off x="5741251" y="5723881"/>
            <a:ext cx="3540900" cy="10551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1600">
                <a:latin typeface="Overpass"/>
                <a:ea typeface="Overpass"/>
                <a:cs typeface="Overpass"/>
                <a:sym typeface="Overpass"/>
              </a:rPr>
              <a:t>Runs serverless with no CI/CD engine to manage and maintain</a:t>
            </a:r>
            <a:endParaRPr sz="1600">
              <a:latin typeface="Overpass"/>
              <a:ea typeface="Overpass"/>
              <a:cs typeface="Overpass"/>
              <a:sym typeface="Overpass"/>
            </a:endParaRPr>
          </a:p>
        </p:txBody>
      </p:sp>
      <p:sp>
        <p:nvSpPr>
          <p:cNvPr id="192" name="Google Shape;192;p21"/>
          <p:cNvSpPr txBox="1"/>
          <p:nvPr/>
        </p:nvSpPr>
        <p:spPr>
          <a:xfrm>
            <a:off x="9822937" y="5076584"/>
            <a:ext cx="3854400" cy="4491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2400">
                <a:solidFill>
                  <a:srgbClr val="EE0000"/>
                </a:solidFill>
                <a:latin typeface="Overpass"/>
                <a:ea typeface="Overpass"/>
                <a:cs typeface="Overpass"/>
                <a:sym typeface="Overpass"/>
              </a:rPr>
              <a:t>DevOps</a:t>
            </a:r>
            <a:endParaRPr sz="2400">
              <a:solidFill>
                <a:srgbClr val="EE0000"/>
              </a:solidFill>
              <a:latin typeface="Overpass"/>
              <a:ea typeface="Overpass"/>
              <a:cs typeface="Overpass"/>
              <a:sym typeface="Overpass"/>
            </a:endParaRPr>
          </a:p>
        </p:txBody>
      </p:sp>
      <p:pic>
        <p:nvPicPr>
          <p:cNvPr id="193" name="Google Shape;193;p21"/>
          <p:cNvPicPr preferRelativeResize="0"/>
          <p:nvPr/>
        </p:nvPicPr>
        <p:blipFill>
          <a:blip r:embed="rId3">
            <a:alphaModFix/>
          </a:blip>
          <a:stretch>
            <a:fillRect/>
          </a:stretch>
        </p:blipFill>
        <p:spPr>
          <a:xfrm>
            <a:off x="2543941" y="3004215"/>
            <a:ext cx="1412098" cy="1412098"/>
          </a:xfrm>
          <a:prstGeom prst="rect">
            <a:avLst/>
          </a:prstGeom>
          <a:noFill/>
          <a:ln>
            <a:noFill/>
          </a:ln>
        </p:spPr>
      </p:pic>
      <p:pic>
        <p:nvPicPr>
          <p:cNvPr id="194" name="Google Shape;194;p21"/>
          <p:cNvPicPr preferRelativeResize="0"/>
          <p:nvPr/>
        </p:nvPicPr>
        <p:blipFill>
          <a:blip r:embed="rId4">
            <a:alphaModFix/>
          </a:blip>
          <a:stretch>
            <a:fillRect/>
          </a:stretch>
        </p:blipFill>
        <p:spPr>
          <a:xfrm>
            <a:off x="6886313" y="3104119"/>
            <a:ext cx="1212289" cy="1212290"/>
          </a:xfrm>
          <a:prstGeom prst="rect">
            <a:avLst/>
          </a:prstGeom>
          <a:noFill/>
          <a:ln>
            <a:noFill/>
          </a:ln>
        </p:spPr>
      </p:pic>
      <p:sp>
        <p:nvSpPr>
          <p:cNvPr id="195" name="Google Shape;195;p21"/>
          <p:cNvSpPr/>
          <p:nvPr/>
        </p:nvSpPr>
        <p:spPr>
          <a:xfrm>
            <a:off x="10927064" y="2879496"/>
            <a:ext cx="1656300" cy="16563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21"/>
          <p:cNvPicPr preferRelativeResize="0"/>
          <p:nvPr/>
        </p:nvPicPr>
        <p:blipFill>
          <a:blip r:embed="rId5">
            <a:alphaModFix/>
          </a:blip>
          <a:stretch>
            <a:fillRect/>
          </a:stretch>
        </p:blipFill>
        <p:spPr>
          <a:xfrm>
            <a:off x="11336962" y="3213576"/>
            <a:ext cx="763446" cy="9161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ph type="title"/>
          </p:nvPr>
        </p:nvSpPr>
        <p:spPr>
          <a:xfrm>
            <a:off x="2103120" y="1135200"/>
            <a:ext cx="10424100" cy="1161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Continuous Integration (CI) and </a:t>
            </a:r>
            <a:r>
              <a:rPr lang="en"/>
              <a:t>Continuous</a:t>
            </a:r>
            <a:r>
              <a:rPr lang="en"/>
              <a:t> </a:t>
            </a:r>
            <a:r>
              <a:rPr lang="en"/>
              <a:t>Delivery</a:t>
            </a:r>
            <a:r>
              <a:rPr lang="en"/>
              <a:t> (CD)</a:t>
            </a:r>
            <a:endParaRPr/>
          </a:p>
        </p:txBody>
      </p:sp>
      <p:sp>
        <p:nvSpPr>
          <p:cNvPr id="202" name="Google Shape;202;p22"/>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3" name="Google Shape;203;p22"/>
          <p:cNvSpPr/>
          <p:nvPr/>
        </p:nvSpPr>
        <p:spPr>
          <a:xfrm>
            <a:off x="815475" y="3621825"/>
            <a:ext cx="1150500" cy="58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verpass"/>
                <a:ea typeface="Overpass"/>
                <a:cs typeface="Overpass"/>
                <a:sym typeface="Overpass"/>
              </a:rPr>
              <a:t>Code</a:t>
            </a:r>
            <a:endParaRPr sz="1600">
              <a:latin typeface="Overpass"/>
              <a:ea typeface="Overpass"/>
              <a:cs typeface="Overpass"/>
              <a:sym typeface="Overpass"/>
            </a:endParaRPr>
          </a:p>
        </p:txBody>
      </p:sp>
      <p:sp>
        <p:nvSpPr>
          <p:cNvPr id="204" name="Google Shape;204;p22"/>
          <p:cNvSpPr/>
          <p:nvPr/>
        </p:nvSpPr>
        <p:spPr>
          <a:xfrm>
            <a:off x="2147725" y="3621825"/>
            <a:ext cx="1150500" cy="58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verpass"/>
                <a:ea typeface="Overpass"/>
                <a:cs typeface="Overpass"/>
                <a:sym typeface="Overpass"/>
              </a:rPr>
              <a:t>Run</a:t>
            </a:r>
            <a:endParaRPr sz="1600">
              <a:latin typeface="Overpass"/>
              <a:ea typeface="Overpass"/>
              <a:cs typeface="Overpass"/>
              <a:sym typeface="Overpass"/>
            </a:endParaRPr>
          </a:p>
        </p:txBody>
      </p:sp>
      <p:sp>
        <p:nvSpPr>
          <p:cNvPr id="205" name="Google Shape;205;p22"/>
          <p:cNvSpPr/>
          <p:nvPr/>
        </p:nvSpPr>
        <p:spPr>
          <a:xfrm>
            <a:off x="3479975" y="3621825"/>
            <a:ext cx="1150500" cy="58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verpass"/>
                <a:ea typeface="Overpass"/>
                <a:cs typeface="Overpass"/>
                <a:sym typeface="Overpass"/>
              </a:rPr>
              <a:t>Debug</a:t>
            </a:r>
            <a:endParaRPr sz="1600">
              <a:latin typeface="Overpass"/>
              <a:ea typeface="Overpass"/>
              <a:cs typeface="Overpass"/>
              <a:sym typeface="Overpass"/>
            </a:endParaRPr>
          </a:p>
        </p:txBody>
      </p:sp>
      <p:sp>
        <p:nvSpPr>
          <p:cNvPr id="206" name="Google Shape;206;p22"/>
          <p:cNvSpPr/>
          <p:nvPr/>
        </p:nvSpPr>
        <p:spPr>
          <a:xfrm>
            <a:off x="5345625" y="3621825"/>
            <a:ext cx="1150500" cy="58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verpass"/>
                <a:ea typeface="Overpass"/>
                <a:cs typeface="Overpass"/>
                <a:sym typeface="Overpass"/>
              </a:rPr>
              <a:t>Build</a:t>
            </a:r>
            <a:endParaRPr sz="1600">
              <a:latin typeface="Overpass"/>
              <a:ea typeface="Overpass"/>
              <a:cs typeface="Overpass"/>
              <a:sym typeface="Overpass"/>
            </a:endParaRPr>
          </a:p>
        </p:txBody>
      </p:sp>
      <p:sp>
        <p:nvSpPr>
          <p:cNvPr id="207" name="Google Shape;207;p22"/>
          <p:cNvSpPr/>
          <p:nvPr/>
        </p:nvSpPr>
        <p:spPr>
          <a:xfrm>
            <a:off x="6677874" y="3621825"/>
            <a:ext cx="1150500" cy="58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verpass"/>
                <a:ea typeface="Overpass"/>
                <a:cs typeface="Overpass"/>
                <a:sym typeface="Overpass"/>
              </a:rPr>
              <a:t>Test</a:t>
            </a:r>
            <a:endParaRPr sz="1600">
              <a:latin typeface="Overpass"/>
              <a:ea typeface="Overpass"/>
              <a:cs typeface="Overpass"/>
              <a:sym typeface="Overpass"/>
            </a:endParaRPr>
          </a:p>
        </p:txBody>
      </p:sp>
      <p:sp>
        <p:nvSpPr>
          <p:cNvPr id="208" name="Google Shape;208;p22"/>
          <p:cNvSpPr/>
          <p:nvPr/>
        </p:nvSpPr>
        <p:spPr>
          <a:xfrm>
            <a:off x="8010124" y="3621825"/>
            <a:ext cx="1150500" cy="58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verpass"/>
                <a:ea typeface="Overpass"/>
                <a:cs typeface="Overpass"/>
                <a:sym typeface="Overpass"/>
              </a:rPr>
              <a:t>Package</a:t>
            </a:r>
            <a:endParaRPr sz="1600">
              <a:latin typeface="Overpass"/>
              <a:ea typeface="Overpass"/>
              <a:cs typeface="Overpass"/>
              <a:sym typeface="Overpass"/>
            </a:endParaRPr>
          </a:p>
        </p:txBody>
      </p:sp>
      <p:sp>
        <p:nvSpPr>
          <p:cNvPr id="209" name="Google Shape;209;p22"/>
          <p:cNvSpPr/>
          <p:nvPr/>
        </p:nvSpPr>
        <p:spPr>
          <a:xfrm>
            <a:off x="9875774" y="3621825"/>
            <a:ext cx="1150500" cy="58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verpass"/>
                <a:ea typeface="Overpass"/>
                <a:cs typeface="Overpass"/>
                <a:sym typeface="Overpass"/>
              </a:rPr>
              <a:t>Deploy</a:t>
            </a:r>
            <a:endParaRPr sz="1600">
              <a:latin typeface="Overpass"/>
              <a:ea typeface="Overpass"/>
              <a:cs typeface="Overpass"/>
              <a:sym typeface="Overpass"/>
            </a:endParaRPr>
          </a:p>
        </p:txBody>
      </p:sp>
      <p:sp>
        <p:nvSpPr>
          <p:cNvPr id="210" name="Google Shape;210;p22"/>
          <p:cNvSpPr/>
          <p:nvPr/>
        </p:nvSpPr>
        <p:spPr>
          <a:xfrm>
            <a:off x="11208024" y="3621825"/>
            <a:ext cx="1150500" cy="58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verpass"/>
                <a:ea typeface="Overpass"/>
                <a:cs typeface="Overpass"/>
                <a:sym typeface="Overpass"/>
              </a:rPr>
              <a:t>Stage</a:t>
            </a:r>
            <a:endParaRPr sz="1600">
              <a:latin typeface="Overpass"/>
              <a:ea typeface="Overpass"/>
              <a:cs typeface="Overpass"/>
              <a:sym typeface="Overpass"/>
            </a:endParaRPr>
          </a:p>
        </p:txBody>
      </p:sp>
      <p:sp>
        <p:nvSpPr>
          <p:cNvPr id="211" name="Google Shape;211;p22"/>
          <p:cNvSpPr/>
          <p:nvPr/>
        </p:nvSpPr>
        <p:spPr>
          <a:xfrm>
            <a:off x="12540274" y="3621825"/>
            <a:ext cx="1150500" cy="58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verpass"/>
                <a:ea typeface="Overpass"/>
                <a:cs typeface="Overpass"/>
                <a:sym typeface="Overpass"/>
              </a:rPr>
              <a:t>Prod</a:t>
            </a:r>
            <a:endParaRPr sz="1600">
              <a:latin typeface="Overpass"/>
              <a:ea typeface="Overpass"/>
              <a:cs typeface="Overpass"/>
              <a:sym typeface="Overpass"/>
            </a:endParaRPr>
          </a:p>
        </p:txBody>
      </p:sp>
      <p:cxnSp>
        <p:nvCxnSpPr>
          <p:cNvPr id="212" name="Google Shape;212;p22"/>
          <p:cNvCxnSpPr/>
          <p:nvPr/>
        </p:nvCxnSpPr>
        <p:spPr>
          <a:xfrm>
            <a:off x="5002250" y="3283700"/>
            <a:ext cx="0" cy="1234200"/>
          </a:xfrm>
          <a:prstGeom prst="straightConnector1">
            <a:avLst/>
          </a:prstGeom>
          <a:noFill/>
          <a:ln cap="flat" cmpd="sng" w="9525">
            <a:solidFill>
              <a:schemeClr val="dk2"/>
            </a:solidFill>
            <a:prstDash val="dot"/>
            <a:round/>
            <a:headEnd len="med" w="med" type="none"/>
            <a:tailEnd len="med" w="med" type="none"/>
          </a:ln>
        </p:spPr>
      </p:cxnSp>
      <p:cxnSp>
        <p:nvCxnSpPr>
          <p:cNvPr id="213" name="Google Shape;213;p22"/>
          <p:cNvCxnSpPr/>
          <p:nvPr/>
        </p:nvCxnSpPr>
        <p:spPr>
          <a:xfrm>
            <a:off x="9525850" y="3283700"/>
            <a:ext cx="0" cy="1234200"/>
          </a:xfrm>
          <a:prstGeom prst="straightConnector1">
            <a:avLst/>
          </a:prstGeom>
          <a:noFill/>
          <a:ln cap="flat" cmpd="sng" w="9525">
            <a:solidFill>
              <a:schemeClr val="dk2"/>
            </a:solidFill>
            <a:prstDash val="dot"/>
            <a:round/>
            <a:headEnd len="med" w="med" type="none"/>
            <a:tailEnd len="med" w="med" type="none"/>
          </a:ln>
        </p:spPr>
      </p:cxnSp>
      <p:cxnSp>
        <p:nvCxnSpPr>
          <p:cNvPr id="214" name="Google Shape;214;p22"/>
          <p:cNvCxnSpPr>
            <a:stCxn id="203" idx="3"/>
            <a:endCxn id="204" idx="1"/>
          </p:cNvCxnSpPr>
          <p:nvPr/>
        </p:nvCxnSpPr>
        <p:spPr>
          <a:xfrm>
            <a:off x="1965975" y="3913575"/>
            <a:ext cx="181800" cy="0"/>
          </a:xfrm>
          <a:prstGeom prst="straightConnector1">
            <a:avLst/>
          </a:prstGeom>
          <a:noFill/>
          <a:ln cap="flat" cmpd="sng" w="9525">
            <a:solidFill>
              <a:schemeClr val="dk2"/>
            </a:solidFill>
            <a:prstDash val="solid"/>
            <a:round/>
            <a:headEnd len="med" w="med" type="none"/>
            <a:tailEnd len="med" w="med" type="none"/>
          </a:ln>
        </p:spPr>
      </p:cxnSp>
      <p:cxnSp>
        <p:nvCxnSpPr>
          <p:cNvPr id="215" name="Google Shape;215;p22"/>
          <p:cNvCxnSpPr>
            <a:endCxn id="205" idx="1"/>
          </p:cNvCxnSpPr>
          <p:nvPr/>
        </p:nvCxnSpPr>
        <p:spPr>
          <a:xfrm>
            <a:off x="3298175" y="3913575"/>
            <a:ext cx="181800" cy="0"/>
          </a:xfrm>
          <a:prstGeom prst="straightConnector1">
            <a:avLst/>
          </a:prstGeom>
          <a:noFill/>
          <a:ln cap="flat" cmpd="sng" w="9525">
            <a:solidFill>
              <a:schemeClr val="dk2"/>
            </a:solidFill>
            <a:prstDash val="solid"/>
            <a:round/>
            <a:headEnd len="med" w="med" type="none"/>
            <a:tailEnd len="med" w="med" type="none"/>
          </a:ln>
        </p:spPr>
      </p:cxnSp>
      <p:cxnSp>
        <p:nvCxnSpPr>
          <p:cNvPr id="216" name="Google Shape;216;p22"/>
          <p:cNvCxnSpPr>
            <a:stCxn id="206" idx="3"/>
            <a:endCxn id="207" idx="1"/>
          </p:cNvCxnSpPr>
          <p:nvPr/>
        </p:nvCxnSpPr>
        <p:spPr>
          <a:xfrm>
            <a:off x="6496125" y="3913575"/>
            <a:ext cx="181800" cy="0"/>
          </a:xfrm>
          <a:prstGeom prst="straightConnector1">
            <a:avLst/>
          </a:prstGeom>
          <a:noFill/>
          <a:ln cap="flat" cmpd="sng" w="9525">
            <a:solidFill>
              <a:schemeClr val="dk2"/>
            </a:solidFill>
            <a:prstDash val="solid"/>
            <a:round/>
            <a:headEnd len="med" w="med" type="none"/>
            <a:tailEnd len="med" w="med" type="none"/>
          </a:ln>
        </p:spPr>
      </p:cxnSp>
      <p:cxnSp>
        <p:nvCxnSpPr>
          <p:cNvPr id="217" name="Google Shape;217;p22"/>
          <p:cNvCxnSpPr>
            <a:stCxn id="207" idx="3"/>
            <a:endCxn id="208" idx="1"/>
          </p:cNvCxnSpPr>
          <p:nvPr/>
        </p:nvCxnSpPr>
        <p:spPr>
          <a:xfrm>
            <a:off x="7828374" y="3913575"/>
            <a:ext cx="181800" cy="0"/>
          </a:xfrm>
          <a:prstGeom prst="straightConnector1">
            <a:avLst/>
          </a:prstGeom>
          <a:noFill/>
          <a:ln cap="flat" cmpd="sng" w="9525">
            <a:solidFill>
              <a:schemeClr val="dk2"/>
            </a:solidFill>
            <a:prstDash val="solid"/>
            <a:round/>
            <a:headEnd len="med" w="med" type="none"/>
            <a:tailEnd len="med" w="med" type="none"/>
          </a:ln>
        </p:spPr>
      </p:cxnSp>
      <p:cxnSp>
        <p:nvCxnSpPr>
          <p:cNvPr id="218" name="Google Shape;218;p22"/>
          <p:cNvCxnSpPr>
            <a:stCxn id="208" idx="3"/>
            <a:endCxn id="209" idx="1"/>
          </p:cNvCxnSpPr>
          <p:nvPr/>
        </p:nvCxnSpPr>
        <p:spPr>
          <a:xfrm>
            <a:off x="9160624" y="3913575"/>
            <a:ext cx="715200" cy="0"/>
          </a:xfrm>
          <a:prstGeom prst="straightConnector1">
            <a:avLst/>
          </a:prstGeom>
          <a:noFill/>
          <a:ln cap="flat" cmpd="sng" w="9525">
            <a:solidFill>
              <a:schemeClr val="dk2"/>
            </a:solidFill>
            <a:prstDash val="solid"/>
            <a:round/>
            <a:headEnd len="med" w="med" type="none"/>
            <a:tailEnd len="med" w="med" type="triangle"/>
          </a:ln>
        </p:spPr>
      </p:cxnSp>
      <p:cxnSp>
        <p:nvCxnSpPr>
          <p:cNvPr id="219" name="Google Shape;219;p22"/>
          <p:cNvCxnSpPr>
            <a:stCxn id="209" idx="3"/>
            <a:endCxn id="210" idx="1"/>
          </p:cNvCxnSpPr>
          <p:nvPr/>
        </p:nvCxnSpPr>
        <p:spPr>
          <a:xfrm>
            <a:off x="11026274" y="3913575"/>
            <a:ext cx="181800" cy="0"/>
          </a:xfrm>
          <a:prstGeom prst="straightConnector1">
            <a:avLst/>
          </a:prstGeom>
          <a:noFill/>
          <a:ln cap="flat" cmpd="sng" w="9525">
            <a:solidFill>
              <a:schemeClr val="dk2"/>
            </a:solidFill>
            <a:prstDash val="solid"/>
            <a:round/>
            <a:headEnd len="med" w="med" type="none"/>
            <a:tailEnd len="med" w="med" type="none"/>
          </a:ln>
        </p:spPr>
      </p:cxnSp>
      <p:cxnSp>
        <p:nvCxnSpPr>
          <p:cNvPr id="220" name="Google Shape;220;p22"/>
          <p:cNvCxnSpPr>
            <a:stCxn id="210" idx="3"/>
            <a:endCxn id="211" idx="1"/>
          </p:cNvCxnSpPr>
          <p:nvPr/>
        </p:nvCxnSpPr>
        <p:spPr>
          <a:xfrm>
            <a:off x="12358524" y="3913575"/>
            <a:ext cx="181800" cy="0"/>
          </a:xfrm>
          <a:prstGeom prst="straightConnector1">
            <a:avLst/>
          </a:prstGeom>
          <a:noFill/>
          <a:ln cap="flat" cmpd="sng" w="9525">
            <a:solidFill>
              <a:schemeClr val="dk2"/>
            </a:solidFill>
            <a:prstDash val="solid"/>
            <a:round/>
            <a:headEnd len="med" w="med" type="none"/>
            <a:tailEnd len="med" w="med" type="none"/>
          </a:ln>
        </p:spPr>
      </p:cxnSp>
      <p:cxnSp>
        <p:nvCxnSpPr>
          <p:cNvPr id="221" name="Google Shape;221;p22"/>
          <p:cNvCxnSpPr>
            <a:stCxn id="205" idx="3"/>
            <a:endCxn id="206" idx="1"/>
          </p:cNvCxnSpPr>
          <p:nvPr/>
        </p:nvCxnSpPr>
        <p:spPr>
          <a:xfrm>
            <a:off x="4630475" y="3913575"/>
            <a:ext cx="715200" cy="0"/>
          </a:xfrm>
          <a:prstGeom prst="straightConnector1">
            <a:avLst/>
          </a:prstGeom>
          <a:noFill/>
          <a:ln cap="flat" cmpd="sng" w="9525">
            <a:solidFill>
              <a:schemeClr val="dk2"/>
            </a:solidFill>
            <a:prstDash val="solid"/>
            <a:round/>
            <a:headEnd len="med" w="med" type="none"/>
            <a:tailEnd len="med" w="med" type="triangle"/>
          </a:ln>
        </p:spPr>
      </p:cxnSp>
      <p:sp>
        <p:nvSpPr>
          <p:cNvPr id="222" name="Google Shape;222;p22"/>
          <p:cNvSpPr txBox="1"/>
          <p:nvPr/>
        </p:nvSpPr>
        <p:spPr>
          <a:xfrm>
            <a:off x="4302247" y="2668550"/>
            <a:ext cx="1362300" cy="4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GIT COMMIT</a:t>
            </a:r>
            <a:endParaRPr>
              <a:latin typeface="Overpass"/>
              <a:ea typeface="Overpass"/>
              <a:cs typeface="Overpass"/>
              <a:sym typeface="Overpass"/>
            </a:endParaRPr>
          </a:p>
        </p:txBody>
      </p:sp>
      <p:sp>
        <p:nvSpPr>
          <p:cNvPr id="223" name="Google Shape;223;p22"/>
          <p:cNvSpPr txBox="1"/>
          <p:nvPr/>
        </p:nvSpPr>
        <p:spPr>
          <a:xfrm>
            <a:off x="8825850" y="2668550"/>
            <a:ext cx="1362300" cy="4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RELEASE</a:t>
            </a:r>
            <a:endParaRPr>
              <a:latin typeface="Overpass"/>
              <a:ea typeface="Overpass"/>
              <a:cs typeface="Overpass"/>
              <a:sym typeface="Overpass"/>
            </a:endParaRPr>
          </a:p>
        </p:txBody>
      </p:sp>
      <p:grpSp>
        <p:nvGrpSpPr>
          <p:cNvPr id="224" name="Google Shape;224;p22"/>
          <p:cNvGrpSpPr/>
          <p:nvPr/>
        </p:nvGrpSpPr>
        <p:grpSpPr>
          <a:xfrm>
            <a:off x="824075" y="4956600"/>
            <a:ext cx="12936050" cy="670325"/>
            <a:chOff x="824075" y="4956600"/>
            <a:chExt cx="12936050" cy="670325"/>
          </a:xfrm>
        </p:grpSpPr>
        <p:sp>
          <p:nvSpPr>
            <p:cNvPr id="225" name="Google Shape;225;p22"/>
            <p:cNvSpPr/>
            <p:nvPr/>
          </p:nvSpPr>
          <p:spPr>
            <a:xfrm>
              <a:off x="13329325" y="4957625"/>
              <a:ext cx="430800" cy="669300"/>
            </a:xfrm>
            <a:prstGeom prst="homePlate">
              <a:avLst>
                <a:gd fmla="val 50000" name="adj"/>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1109975" y="4956600"/>
              <a:ext cx="3892200" cy="6693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lt1"/>
                  </a:solidFill>
                  <a:latin typeface="Overpass"/>
                  <a:ea typeface="Overpass"/>
                  <a:cs typeface="Overpass"/>
                  <a:sym typeface="Overpass"/>
                </a:rPr>
                <a:t>DEVELOPMENT</a:t>
              </a:r>
              <a:endParaRPr sz="1800">
                <a:solidFill>
                  <a:srgbClr val="FFFFFF"/>
                </a:solidFill>
                <a:latin typeface="Overpass"/>
                <a:ea typeface="Overpass"/>
                <a:cs typeface="Overpass"/>
                <a:sym typeface="Overpass"/>
              </a:endParaRPr>
            </a:p>
          </p:txBody>
        </p:sp>
        <p:sp>
          <p:nvSpPr>
            <p:cNvPr id="227" name="Google Shape;227;p22"/>
            <p:cNvSpPr/>
            <p:nvPr/>
          </p:nvSpPr>
          <p:spPr>
            <a:xfrm>
              <a:off x="4851575" y="4956600"/>
              <a:ext cx="4559700" cy="6693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a:ea typeface="Overpass"/>
                  <a:cs typeface="Overpass"/>
                  <a:sym typeface="Overpass"/>
                </a:rPr>
                <a:t>CONTINUOUS INTEGRATION</a:t>
              </a:r>
              <a:endParaRPr sz="1800">
                <a:solidFill>
                  <a:srgbClr val="FFFFFF"/>
                </a:solidFill>
                <a:latin typeface="Overpass"/>
                <a:ea typeface="Overpass"/>
                <a:cs typeface="Overpass"/>
                <a:sym typeface="Overpass"/>
              </a:endParaRPr>
            </a:p>
          </p:txBody>
        </p:sp>
        <p:sp>
          <p:nvSpPr>
            <p:cNvPr id="228" name="Google Shape;228;p22"/>
            <p:cNvSpPr/>
            <p:nvPr/>
          </p:nvSpPr>
          <p:spPr>
            <a:xfrm>
              <a:off x="9508800" y="4956600"/>
              <a:ext cx="3892200" cy="6693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a:ea typeface="Overpass"/>
                  <a:cs typeface="Overpass"/>
                  <a:sym typeface="Overpass"/>
                </a:rPr>
                <a:t>CONTINUOUS DELIVERY</a:t>
              </a:r>
              <a:endParaRPr sz="1800">
                <a:solidFill>
                  <a:srgbClr val="FFFFFF"/>
                </a:solidFill>
                <a:latin typeface="Overpass"/>
                <a:ea typeface="Overpass"/>
                <a:cs typeface="Overpass"/>
                <a:sym typeface="Overpass"/>
              </a:endParaRPr>
            </a:p>
          </p:txBody>
        </p:sp>
        <p:sp>
          <p:nvSpPr>
            <p:cNvPr id="229" name="Google Shape;229;p22"/>
            <p:cNvSpPr/>
            <p:nvPr/>
          </p:nvSpPr>
          <p:spPr>
            <a:xfrm>
              <a:off x="824075" y="4957625"/>
              <a:ext cx="715200" cy="669300"/>
            </a:xfrm>
            <a:prstGeom prst="chevron">
              <a:avLst>
                <a:gd fmla="val 28436" name="adj"/>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2"/>
            <p:cNvSpPr/>
            <p:nvPr/>
          </p:nvSpPr>
          <p:spPr>
            <a:xfrm>
              <a:off x="4439971" y="4957625"/>
              <a:ext cx="715200" cy="669300"/>
            </a:xfrm>
            <a:prstGeom prst="chevron">
              <a:avLst>
                <a:gd fmla="val 28436" name="adj"/>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p:nvPr/>
          </p:nvSpPr>
          <p:spPr>
            <a:xfrm>
              <a:off x="9011971" y="4957625"/>
              <a:ext cx="715200" cy="669300"/>
            </a:xfrm>
            <a:prstGeom prst="chevron">
              <a:avLst>
                <a:gd fmla="val 28436" name="adj"/>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5" name="Shape 235"/>
        <p:cNvGrpSpPr/>
        <p:nvPr/>
      </p:nvGrpSpPr>
      <p:grpSpPr>
        <a:xfrm>
          <a:off x="0" y="0"/>
          <a:ext cx="0" cy="0"/>
          <a:chOff x="0" y="0"/>
          <a:chExt cx="0" cy="0"/>
        </a:xfrm>
      </p:grpSpPr>
      <p:sp>
        <p:nvSpPr>
          <p:cNvPr id="236" name="Google Shape;236;p23"/>
          <p:cNvSpPr txBox="1"/>
          <p:nvPr>
            <p:ph type="title"/>
          </p:nvPr>
        </p:nvSpPr>
        <p:spPr>
          <a:xfrm>
            <a:off x="2103120" y="1135200"/>
            <a:ext cx="10424100" cy="1161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One Continuous Delivery</a:t>
            </a:r>
            <a:endParaRPr/>
          </a:p>
        </p:txBody>
      </p:sp>
      <p:sp>
        <p:nvSpPr>
          <p:cNvPr id="237" name="Google Shape;237;p23"/>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238" name="Google Shape;238;p23"/>
          <p:cNvGrpSpPr/>
          <p:nvPr/>
        </p:nvGrpSpPr>
        <p:grpSpPr>
          <a:xfrm>
            <a:off x="824090" y="3585000"/>
            <a:ext cx="9183924" cy="670325"/>
            <a:chOff x="824075" y="4956600"/>
            <a:chExt cx="9365617" cy="670325"/>
          </a:xfrm>
        </p:grpSpPr>
        <p:sp>
          <p:nvSpPr>
            <p:cNvPr id="239" name="Google Shape;239;p23"/>
            <p:cNvSpPr/>
            <p:nvPr/>
          </p:nvSpPr>
          <p:spPr>
            <a:xfrm>
              <a:off x="9758892" y="4957625"/>
              <a:ext cx="430800" cy="669300"/>
            </a:xfrm>
            <a:prstGeom prst="homePlate">
              <a:avLst>
                <a:gd fmla="val 50000" name="adj"/>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1109975" y="4956600"/>
              <a:ext cx="3028200" cy="6693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a:ea typeface="Overpass"/>
                  <a:cs typeface="Overpass"/>
                  <a:sym typeface="Overpass"/>
                </a:rPr>
                <a:t>LOCAL DEV</a:t>
              </a:r>
              <a:endParaRPr sz="1800">
                <a:solidFill>
                  <a:srgbClr val="FFFFFF"/>
                </a:solidFill>
                <a:latin typeface="Overpass"/>
                <a:ea typeface="Overpass"/>
                <a:cs typeface="Overpass"/>
                <a:sym typeface="Overpass"/>
              </a:endParaRPr>
            </a:p>
          </p:txBody>
        </p:sp>
        <p:sp>
          <p:nvSpPr>
            <p:cNvPr id="241" name="Google Shape;241;p23"/>
            <p:cNvSpPr/>
            <p:nvPr/>
          </p:nvSpPr>
          <p:spPr>
            <a:xfrm>
              <a:off x="4138175" y="4956600"/>
              <a:ext cx="3474600" cy="6693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a:ea typeface="Overpass"/>
                  <a:cs typeface="Overpass"/>
                  <a:sym typeface="Overpass"/>
                </a:rPr>
                <a:t>CI</a:t>
              </a:r>
              <a:endParaRPr sz="1800">
                <a:solidFill>
                  <a:srgbClr val="FFFFFF"/>
                </a:solidFill>
                <a:latin typeface="Overpass"/>
                <a:ea typeface="Overpass"/>
                <a:cs typeface="Overpass"/>
                <a:sym typeface="Overpass"/>
              </a:endParaRPr>
            </a:p>
          </p:txBody>
        </p:sp>
        <p:sp>
          <p:nvSpPr>
            <p:cNvPr id="242" name="Google Shape;242;p23"/>
            <p:cNvSpPr/>
            <p:nvPr/>
          </p:nvSpPr>
          <p:spPr>
            <a:xfrm>
              <a:off x="7428154" y="4956600"/>
              <a:ext cx="2488800" cy="6693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a:ea typeface="Overpass"/>
                  <a:cs typeface="Overpass"/>
                  <a:sym typeface="Overpass"/>
                </a:rPr>
                <a:t>CD</a:t>
              </a:r>
              <a:endParaRPr sz="1800">
                <a:solidFill>
                  <a:srgbClr val="FFFFFF"/>
                </a:solidFill>
                <a:latin typeface="Overpass"/>
                <a:ea typeface="Overpass"/>
                <a:cs typeface="Overpass"/>
                <a:sym typeface="Overpass"/>
              </a:endParaRPr>
            </a:p>
          </p:txBody>
        </p:sp>
        <p:sp>
          <p:nvSpPr>
            <p:cNvPr id="243" name="Google Shape;243;p23"/>
            <p:cNvSpPr/>
            <p:nvPr/>
          </p:nvSpPr>
          <p:spPr>
            <a:xfrm>
              <a:off x="824075" y="4957625"/>
              <a:ext cx="715200" cy="669300"/>
            </a:xfrm>
            <a:prstGeom prst="chevron">
              <a:avLst>
                <a:gd fmla="val 28436" name="adj"/>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3637921" y="4957625"/>
              <a:ext cx="715200" cy="669300"/>
            </a:xfrm>
            <a:prstGeom prst="chevron">
              <a:avLst>
                <a:gd fmla="val 28436" name="adj"/>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6888171" y="4957625"/>
              <a:ext cx="715200" cy="669300"/>
            </a:xfrm>
            <a:prstGeom prst="chevron">
              <a:avLst>
                <a:gd fmla="val 28436" name="adj"/>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23"/>
          <p:cNvSpPr txBox="1"/>
          <p:nvPr/>
        </p:nvSpPr>
        <p:spPr>
          <a:xfrm>
            <a:off x="1005875" y="6369800"/>
            <a:ext cx="2877600" cy="82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Overpass"/>
                <a:ea typeface="Overpass"/>
                <a:cs typeface="Overpass"/>
                <a:sym typeface="Overpass"/>
              </a:rPr>
              <a:t>Workstation</a:t>
            </a:r>
            <a:endParaRPr sz="2000">
              <a:latin typeface="Overpass"/>
              <a:ea typeface="Overpass"/>
              <a:cs typeface="Overpass"/>
              <a:sym typeface="Overpass"/>
            </a:endParaRPr>
          </a:p>
          <a:p>
            <a:pPr indent="0" lvl="0" marL="0" rtl="0" algn="ctr">
              <a:spcBef>
                <a:spcPts val="0"/>
              </a:spcBef>
              <a:spcAft>
                <a:spcPts val="0"/>
              </a:spcAft>
              <a:buNone/>
            </a:pPr>
            <a:r>
              <a:rPr lang="en" sz="2000">
                <a:latin typeface="Overpass"/>
                <a:ea typeface="Overpass"/>
                <a:cs typeface="Overpass"/>
                <a:sym typeface="Overpass"/>
              </a:rPr>
              <a:t>Cloud</a:t>
            </a:r>
            <a:endParaRPr sz="2000">
              <a:latin typeface="Overpass"/>
              <a:ea typeface="Overpass"/>
              <a:cs typeface="Overpass"/>
              <a:sym typeface="Overpass"/>
            </a:endParaRPr>
          </a:p>
        </p:txBody>
      </p:sp>
      <p:sp>
        <p:nvSpPr>
          <p:cNvPr id="247" name="Google Shape;247;p23"/>
          <p:cNvSpPr txBox="1"/>
          <p:nvPr/>
        </p:nvSpPr>
        <p:spPr>
          <a:xfrm>
            <a:off x="7315188" y="6346400"/>
            <a:ext cx="2510700" cy="15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Overpass"/>
                <a:ea typeface="Overpass"/>
                <a:cs typeface="Overpass"/>
                <a:sym typeface="Overpass"/>
              </a:rPr>
              <a:t>AWS</a:t>
            </a:r>
            <a:endParaRPr sz="2000">
              <a:latin typeface="Overpass"/>
              <a:ea typeface="Overpass"/>
              <a:cs typeface="Overpass"/>
              <a:sym typeface="Overpass"/>
            </a:endParaRPr>
          </a:p>
          <a:p>
            <a:pPr indent="0" lvl="0" marL="0" rtl="0" algn="ctr">
              <a:spcBef>
                <a:spcPts val="0"/>
              </a:spcBef>
              <a:spcAft>
                <a:spcPts val="0"/>
              </a:spcAft>
              <a:buNone/>
            </a:pPr>
            <a:r>
              <a:rPr lang="en" sz="2000">
                <a:latin typeface="Overpass"/>
                <a:ea typeface="Overpass"/>
                <a:cs typeface="Overpass"/>
                <a:sym typeface="Overpass"/>
              </a:rPr>
              <a:t>GCP</a:t>
            </a:r>
            <a:endParaRPr sz="2000">
              <a:latin typeface="Overpass"/>
              <a:ea typeface="Overpass"/>
              <a:cs typeface="Overpass"/>
              <a:sym typeface="Overpass"/>
            </a:endParaRPr>
          </a:p>
          <a:p>
            <a:pPr indent="0" lvl="0" marL="0" rtl="0" algn="ctr">
              <a:spcBef>
                <a:spcPts val="0"/>
              </a:spcBef>
              <a:spcAft>
                <a:spcPts val="0"/>
              </a:spcAft>
              <a:buNone/>
            </a:pPr>
            <a:r>
              <a:rPr lang="en" sz="2000">
                <a:latin typeface="Overpass"/>
                <a:ea typeface="Overpass"/>
                <a:cs typeface="Overpass"/>
                <a:sym typeface="Overpass"/>
              </a:rPr>
              <a:t>Azure</a:t>
            </a:r>
            <a:endParaRPr sz="2000">
              <a:latin typeface="Overpass"/>
              <a:ea typeface="Overpass"/>
              <a:cs typeface="Overpass"/>
              <a:sym typeface="Overpass"/>
            </a:endParaRPr>
          </a:p>
          <a:p>
            <a:pPr indent="0" lvl="0" marL="0" rtl="0" algn="l">
              <a:spcBef>
                <a:spcPts val="0"/>
              </a:spcBef>
              <a:spcAft>
                <a:spcPts val="0"/>
              </a:spcAft>
              <a:buNone/>
            </a:pPr>
            <a:r>
              <a:t/>
            </a:r>
            <a:endParaRPr sz="2000">
              <a:latin typeface="Overpass"/>
              <a:ea typeface="Overpass"/>
              <a:cs typeface="Overpass"/>
              <a:sym typeface="Overpass"/>
            </a:endParaRPr>
          </a:p>
        </p:txBody>
      </p:sp>
      <p:pic>
        <p:nvPicPr>
          <p:cNvPr id="248" name="Google Shape;248;p23"/>
          <p:cNvPicPr preferRelativeResize="0"/>
          <p:nvPr/>
        </p:nvPicPr>
        <p:blipFill>
          <a:blip r:embed="rId3">
            <a:alphaModFix/>
          </a:blip>
          <a:stretch>
            <a:fillRect/>
          </a:stretch>
        </p:blipFill>
        <p:spPr>
          <a:xfrm>
            <a:off x="1462675" y="5295670"/>
            <a:ext cx="585072" cy="429509"/>
          </a:xfrm>
          <a:prstGeom prst="rect">
            <a:avLst/>
          </a:prstGeom>
          <a:noFill/>
          <a:ln>
            <a:noFill/>
          </a:ln>
        </p:spPr>
      </p:pic>
      <p:pic>
        <p:nvPicPr>
          <p:cNvPr id="249" name="Google Shape;249;p23"/>
          <p:cNvPicPr preferRelativeResize="0"/>
          <p:nvPr/>
        </p:nvPicPr>
        <p:blipFill rotWithShape="1">
          <a:blip r:embed="rId4">
            <a:alphaModFix/>
          </a:blip>
          <a:srcRect b="27813" l="0" r="0" t="0"/>
          <a:stretch/>
        </p:blipFill>
        <p:spPr>
          <a:xfrm>
            <a:off x="1971539" y="4580850"/>
            <a:ext cx="946256" cy="569244"/>
          </a:xfrm>
          <a:prstGeom prst="rect">
            <a:avLst/>
          </a:prstGeom>
          <a:noFill/>
          <a:ln>
            <a:noFill/>
          </a:ln>
        </p:spPr>
      </p:pic>
      <p:pic>
        <p:nvPicPr>
          <p:cNvPr id="250" name="Google Shape;250;p23"/>
          <p:cNvPicPr preferRelativeResize="0"/>
          <p:nvPr/>
        </p:nvPicPr>
        <p:blipFill>
          <a:blip r:embed="rId5">
            <a:alphaModFix/>
          </a:blip>
          <a:stretch>
            <a:fillRect/>
          </a:stretch>
        </p:blipFill>
        <p:spPr>
          <a:xfrm>
            <a:off x="4793733" y="5150104"/>
            <a:ext cx="869300" cy="869300"/>
          </a:xfrm>
          <a:prstGeom prst="rect">
            <a:avLst/>
          </a:prstGeom>
          <a:noFill/>
          <a:ln>
            <a:noFill/>
          </a:ln>
        </p:spPr>
      </p:pic>
      <p:pic>
        <p:nvPicPr>
          <p:cNvPr id="251" name="Google Shape;251;p23"/>
          <p:cNvPicPr preferRelativeResize="0"/>
          <p:nvPr/>
        </p:nvPicPr>
        <p:blipFill>
          <a:blip r:embed="rId6">
            <a:alphaModFix/>
          </a:blip>
          <a:stretch>
            <a:fillRect/>
          </a:stretch>
        </p:blipFill>
        <p:spPr>
          <a:xfrm>
            <a:off x="5695953" y="5246900"/>
            <a:ext cx="428202" cy="515650"/>
          </a:xfrm>
          <a:prstGeom prst="rect">
            <a:avLst/>
          </a:prstGeom>
          <a:noFill/>
          <a:ln>
            <a:noFill/>
          </a:ln>
        </p:spPr>
      </p:pic>
      <p:pic>
        <p:nvPicPr>
          <p:cNvPr id="252" name="Google Shape;252;p23"/>
          <p:cNvPicPr preferRelativeResize="0"/>
          <p:nvPr/>
        </p:nvPicPr>
        <p:blipFill>
          <a:blip r:embed="rId7">
            <a:alphaModFix/>
          </a:blip>
          <a:stretch>
            <a:fillRect/>
          </a:stretch>
        </p:blipFill>
        <p:spPr>
          <a:xfrm>
            <a:off x="6259000" y="5246900"/>
            <a:ext cx="397662" cy="490643"/>
          </a:xfrm>
          <a:prstGeom prst="rect">
            <a:avLst/>
          </a:prstGeom>
          <a:noFill/>
          <a:ln>
            <a:noFill/>
          </a:ln>
        </p:spPr>
      </p:pic>
      <p:sp>
        <p:nvSpPr>
          <p:cNvPr id="253" name="Google Shape;253;p23"/>
          <p:cNvSpPr txBox="1"/>
          <p:nvPr>
            <p:ph type="title"/>
          </p:nvPr>
        </p:nvSpPr>
        <p:spPr>
          <a:xfrm>
            <a:off x="4435275" y="1647100"/>
            <a:ext cx="3809700" cy="116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500"/>
              <a:t>Multiple Clouds</a:t>
            </a:r>
            <a:endParaRPr sz="2500"/>
          </a:p>
          <a:p>
            <a:pPr indent="0" lvl="0" marL="0" rtl="0" algn="l">
              <a:spcBef>
                <a:spcPts val="0"/>
              </a:spcBef>
              <a:spcAft>
                <a:spcPts val="0"/>
              </a:spcAft>
              <a:buNone/>
            </a:pPr>
            <a:r>
              <a:rPr lang="en" sz="2500"/>
              <a:t>Multiple Platforms</a:t>
            </a:r>
            <a:endParaRPr sz="2500"/>
          </a:p>
        </p:txBody>
      </p:sp>
      <p:sp>
        <p:nvSpPr>
          <p:cNvPr id="254" name="Google Shape;254;p23"/>
          <p:cNvSpPr txBox="1"/>
          <p:nvPr>
            <p:ph type="title"/>
          </p:nvPr>
        </p:nvSpPr>
        <p:spPr>
          <a:xfrm>
            <a:off x="7745200" y="1647100"/>
            <a:ext cx="4168800" cy="116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500"/>
              <a:t>Multiple Geographies</a:t>
            </a:r>
            <a:endParaRPr sz="2500"/>
          </a:p>
          <a:p>
            <a:pPr indent="0" lvl="0" marL="0" rtl="0" algn="l">
              <a:spcBef>
                <a:spcPts val="0"/>
              </a:spcBef>
              <a:spcAft>
                <a:spcPts val="0"/>
              </a:spcAft>
              <a:buNone/>
            </a:pPr>
            <a:r>
              <a:rPr lang="en" sz="2500"/>
              <a:t>Isolated Environments</a:t>
            </a:r>
            <a:endParaRPr sz="2500"/>
          </a:p>
        </p:txBody>
      </p:sp>
      <p:grpSp>
        <p:nvGrpSpPr>
          <p:cNvPr id="255" name="Google Shape;255;p23"/>
          <p:cNvGrpSpPr/>
          <p:nvPr/>
        </p:nvGrpSpPr>
        <p:grpSpPr>
          <a:xfrm>
            <a:off x="10939079" y="3585513"/>
            <a:ext cx="2306676" cy="669300"/>
            <a:chOff x="8884825" y="4957625"/>
            <a:chExt cx="2677200" cy="669300"/>
          </a:xfrm>
        </p:grpSpPr>
        <p:sp>
          <p:nvSpPr>
            <p:cNvPr id="256" name="Google Shape;256;p23"/>
            <p:cNvSpPr/>
            <p:nvPr/>
          </p:nvSpPr>
          <p:spPr>
            <a:xfrm>
              <a:off x="10008025" y="4957625"/>
              <a:ext cx="430800" cy="669300"/>
            </a:xfrm>
            <a:prstGeom prst="homePlate">
              <a:avLst>
                <a:gd fmla="val 50000" name="adj"/>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8884825" y="4957625"/>
              <a:ext cx="2677200" cy="669300"/>
            </a:xfrm>
            <a:prstGeom prst="rect">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a:ea typeface="Overpass"/>
                  <a:cs typeface="Overpass"/>
                  <a:sym typeface="Overpass"/>
                </a:rPr>
                <a:t>CD</a:t>
              </a:r>
              <a:endParaRPr sz="1800">
                <a:solidFill>
                  <a:srgbClr val="FFFFFF"/>
                </a:solidFill>
                <a:latin typeface="Overpass"/>
                <a:ea typeface="Overpass"/>
                <a:cs typeface="Overpass"/>
                <a:sym typeface="Overpass"/>
              </a:endParaRPr>
            </a:p>
          </p:txBody>
        </p:sp>
      </p:grpSp>
      <p:sp>
        <p:nvSpPr>
          <p:cNvPr id="258" name="Google Shape;258;p23"/>
          <p:cNvSpPr/>
          <p:nvPr/>
        </p:nvSpPr>
        <p:spPr>
          <a:xfrm>
            <a:off x="13143721" y="3585513"/>
            <a:ext cx="422400" cy="669300"/>
          </a:xfrm>
          <a:prstGeom prst="homePlate">
            <a:avLst>
              <a:gd fmla="val 50000" name="adj"/>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23"/>
          <p:cNvPicPr preferRelativeResize="0"/>
          <p:nvPr/>
        </p:nvPicPr>
        <p:blipFill>
          <a:blip r:embed="rId8">
            <a:alphaModFix/>
          </a:blip>
          <a:stretch>
            <a:fillRect/>
          </a:stretch>
        </p:blipFill>
        <p:spPr>
          <a:xfrm>
            <a:off x="9938300" y="3591538"/>
            <a:ext cx="952500" cy="657225"/>
          </a:xfrm>
          <a:prstGeom prst="rect">
            <a:avLst/>
          </a:prstGeom>
          <a:noFill/>
          <a:ln>
            <a:noFill/>
          </a:ln>
        </p:spPr>
      </p:pic>
      <p:pic>
        <p:nvPicPr>
          <p:cNvPr id="260" name="Google Shape;260;p23"/>
          <p:cNvPicPr preferRelativeResize="0"/>
          <p:nvPr/>
        </p:nvPicPr>
        <p:blipFill rotWithShape="1">
          <a:blip r:embed="rId4">
            <a:alphaModFix/>
          </a:blip>
          <a:srcRect b="27813" l="0" r="0" t="0"/>
          <a:stretch/>
        </p:blipFill>
        <p:spPr>
          <a:xfrm>
            <a:off x="5252064" y="4580850"/>
            <a:ext cx="946256" cy="569244"/>
          </a:xfrm>
          <a:prstGeom prst="rect">
            <a:avLst/>
          </a:prstGeom>
          <a:noFill/>
          <a:ln>
            <a:noFill/>
          </a:ln>
        </p:spPr>
      </p:pic>
      <p:pic>
        <p:nvPicPr>
          <p:cNvPr id="261" name="Google Shape;261;p23"/>
          <p:cNvPicPr preferRelativeResize="0"/>
          <p:nvPr/>
        </p:nvPicPr>
        <p:blipFill>
          <a:blip r:embed="rId5">
            <a:alphaModFix/>
          </a:blip>
          <a:stretch>
            <a:fillRect/>
          </a:stretch>
        </p:blipFill>
        <p:spPr>
          <a:xfrm>
            <a:off x="2010020" y="5077157"/>
            <a:ext cx="869300" cy="869300"/>
          </a:xfrm>
          <a:prstGeom prst="rect">
            <a:avLst/>
          </a:prstGeom>
          <a:noFill/>
          <a:ln>
            <a:noFill/>
          </a:ln>
        </p:spPr>
      </p:pic>
      <p:pic>
        <p:nvPicPr>
          <p:cNvPr id="262" name="Google Shape;262;p23"/>
          <p:cNvPicPr preferRelativeResize="0"/>
          <p:nvPr/>
        </p:nvPicPr>
        <p:blipFill>
          <a:blip r:embed="rId6">
            <a:alphaModFix/>
          </a:blip>
          <a:stretch>
            <a:fillRect/>
          </a:stretch>
        </p:blipFill>
        <p:spPr>
          <a:xfrm>
            <a:off x="2956040" y="5253978"/>
            <a:ext cx="428202" cy="515650"/>
          </a:xfrm>
          <a:prstGeom prst="rect">
            <a:avLst/>
          </a:prstGeom>
          <a:noFill/>
          <a:ln>
            <a:noFill/>
          </a:ln>
        </p:spPr>
      </p:pic>
      <p:pic>
        <p:nvPicPr>
          <p:cNvPr id="263" name="Google Shape;263;p23"/>
          <p:cNvPicPr preferRelativeResize="0"/>
          <p:nvPr/>
        </p:nvPicPr>
        <p:blipFill rotWithShape="1">
          <a:blip r:embed="rId4">
            <a:alphaModFix/>
          </a:blip>
          <a:srcRect b="27813" l="0" r="0" t="0"/>
          <a:stretch/>
        </p:blipFill>
        <p:spPr>
          <a:xfrm>
            <a:off x="8096089" y="4580850"/>
            <a:ext cx="946256" cy="569244"/>
          </a:xfrm>
          <a:prstGeom prst="rect">
            <a:avLst/>
          </a:prstGeom>
          <a:noFill/>
          <a:ln>
            <a:noFill/>
          </a:ln>
        </p:spPr>
      </p:pic>
      <p:pic>
        <p:nvPicPr>
          <p:cNvPr id="264" name="Google Shape;264;p23"/>
          <p:cNvPicPr preferRelativeResize="0"/>
          <p:nvPr/>
        </p:nvPicPr>
        <p:blipFill rotWithShape="1">
          <a:blip r:embed="rId4">
            <a:alphaModFix/>
          </a:blip>
          <a:srcRect b="27813" l="0" r="0" t="0"/>
          <a:stretch/>
        </p:blipFill>
        <p:spPr>
          <a:xfrm>
            <a:off x="11619277" y="4580850"/>
            <a:ext cx="946256" cy="569244"/>
          </a:xfrm>
          <a:prstGeom prst="rect">
            <a:avLst/>
          </a:prstGeom>
          <a:noFill/>
          <a:ln>
            <a:noFill/>
          </a:ln>
        </p:spPr>
      </p:pic>
      <p:pic>
        <p:nvPicPr>
          <p:cNvPr id="265" name="Google Shape;265;p23"/>
          <p:cNvPicPr preferRelativeResize="0"/>
          <p:nvPr/>
        </p:nvPicPr>
        <p:blipFill>
          <a:blip r:embed="rId5">
            <a:alphaModFix/>
          </a:blip>
          <a:stretch>
            <a:fillRect/>
          </a:stretch>
        </p:blipFill>
        <p:spPr>
          <a:xfrm>
            <a:off x="7637770" y="5150104"/>
            <a:ext cx="869300" cy="869300"/>
          </a:xfrm>
          <a:prstGeom prst="rect">
            <a:avLst/>
          </a:prstGeom>
          <a:noFill/>
          <a:ln>
            <a:noFill/>
          </a:ln>
        </p:spPr>
      </p:pic>
      <p:pic>
        <p:nvPicPr>
          <p:cNvPr id="266" name="Google Shape;266;p23"/>
          <p:cNvPicPr preferRelativeResize="0"/>
          <p:nvPr/>
        </p:nvPicPr>
        <p:blipFill>
          <a:blip r:embed="rId6">
            <a:alphaModFix/>
          </a:blip>
          <a:stretch>
            <a:fillRect/>
          </a:stretch>
        </p:blipFill>
        <p:spPr>
          <a:xfrm>
            <a:off x="8539990" y="5246900"/>
            <a:ext cx="428202" cy="515650"/>
          </a:xfrm>
          <a:prstGeom prst="rect">
            <a:avLst/>
          </a:prstGeom>
          <a:noFill/>
          <a:ln>
            <a:noFill/>
          </a:ln>
        </p:spPr>
      </p:pic>
      <p:pic>
        <p:nvPicPr>
          <p:cNvPr id="267" name="Google Shape;267;p23"/>
          <p:cNvPicPr preferRelativeResize="0"/>
          <p:nvPr/>
        </p:nvPicPr>
        <p:blipFill>
          <a:blip r:embed="rId7">
            <a:alphaModFix/>
          </a:blip>
          <a:stretch>
            <a:fillRect/>
          </a:stretch>
        </p:blipFill>
        <p:spPr>
          <a:xfrm>
            <a:off x="9103038" y="5246900"/>
            <a:ext cx="397662" cy="490643"/>
          </a:xfrm>
          <a:prstGeom prst="rect">
            <a:avLst/>
          </a:prstGeom>
          <a:noFill/>
          <a:ln>
            <a:noFill/>
          </a:ln>
        </p:spPr>
      </p:pic>
      <p:pic>
        <p:nvPicPr>
          <p:cNvPr id="268" name="Google Shape;268;p23"/>
          <p:cNvPicPr preferRelativeResize="0"/>
          <p:nvPr/>
        </p:nvPicPr>
        <p:blipFill>
          <a:blip r:embed="rId5">
            <a:alphaModFix/>
          </a:blip>
          <a:stretch>
            <a:fillRect/>
          </a:stretch>
        </p:blipFill>
        <p:spPr>
          <a:xfrm>
            <a:off x="11160945" y="5150104"/>
            <a:ext cx="869300" cy="869300"/>
          </a:xfrm>
          <a:prstGeom prst="rect">
            <a:avLst/>
          </a:prstGeom>
          <a:noFill/>
          <a:ln>
            <a:noFill/>
          </a:ln>
        </p:spPr>
      </p:pic>
      <p:pic>
        <p:nvPicPr>
          <p:cNvPr id="269" name="Google Shape;269;p23"/>
          <p:cNvPicPr preferRelativeResize="0"/>
          <p:nvPr/>
        </p:nvPicPr>
        <p:blipFill>
          <a:blip r:embed="rId6">
            <a:alphaModFix/>
          </a:blip>
          <a:stretch>
            <a:fillRect/>
          </a:stretch>
        </p:blipFill>
        <p:spPr>
          <a:xfrm>
            <a:off x="12063165" y="5246900"/>
            <a:ext cx="428202" cy="515650"/>
          </a:xfrm>
          <a:prstGeom prst="rect">
            <a:avLst/>
          </a:prstGeom>
          <a:noFill/>
          <a:ln>
            <a:noFill/>
          </a:ln>
        </p:spPr>
      </p:pic>
      <p:pic>
        <p:nvPicPr>
          <p:cNvPr id="270" name="Google Shape;270;p23"/>
          <p:cNvPicPr preferRelativeResize="0"/>
          <p:nvPr/>
        </p:nvPicPr>
        <p:blipFill>
          <a:blip r:embed="rId7">
            <a:alphaModFix/>
          </a:blip>
          <a:stretch>
            <a:fillRect/>
          </a:stretch>
        </p:blipFill>
        <p:spPr>
          <a:xfrm>
            <a:off x="12626213" y="5246900"/>
            <a:ext cx="397662" cy="490643"/>
          </a:xfrm>
          <a:prstGeom prst="rect">
            <a:avLst/>
          </a:prstGeom>
          <a:noFill/>
          <a:ln>
            <a:noFill/>
          </a:ln>
        </p:spPr>
      </p:pic>
      <p:sp>
        <p:nvSpPr>
          <p:cNvPr id="271" name="Google Shape;271;p23"/>
          <p:cNvSpPr txBox="1"/>
          <p:nvPr/>
        </p:nvSpPr>
        <p:spPr>
          <a:xfrm>
            <a:off x="8559863" y="6019400"/>
            <a:ext cx="2433600" cy="21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000">
              <a:latin typeface="Overpass"/>
              <a:ea typeface="Overpass"/>
              <a:cs typeface="Overpass"/>
              <a:sym typeface="Overpass"/>
            </a:endParaRPr>
          </a:p>
          <a:p>
            <a:pPr indent="0" lvl="0" marL="0" rtl="0" algn="ctr">
              <a:spcBef>
                <a:spcPts val="0"/>
              </a:spcBef>
              <a:spcAft>
                <a:spcPts val="0"/>
              </a:spcAft>
              <a:buNone/>
            </a:pPr>
            <a:r>
              <a:rPr lang="en" sz="2000">
                <a:latin typeface="Overpass"/>
                <a:ea typeface="Overpass"/>
                <a:cs typeface="Overpass"/>
                <a:sym typeface="Overpass"/>
              </a:rPr>
              <a:t>VMware</a:t>
            </a:r>
            <a:endParaRPr sz="2000">
              <a:latin typeface="Overpass"/>
              <a:ea typeface="Overpass"/>
              <a:cs typeface="Overpass"/>
              <a:sym typeface="Overpass"/>
            </a:endParaRPr>
          </a:p>
          <a:p>
            <a:pPr indent="0" lvl="0" marL="0" rtl="0" algn="ctr">
              <a:spcBef>
                <a:spcPts val="0"/>
              </a:spcBef>
              <a:spcAft>
                <a:spcPts val="0"/>
              </a:spcAft>
              <a:buNone/>
            </a:pPr>
            <a:r>
              <a:rPr lang="en" sz="2000">
                <a:latin typeface="Overpass"/>
                <a:ea typeface="Overpass"/>
                <a:cs typeface="Overpass"/>
                <a:sym typeface="Overpass"/>
              </a:rPr>
              <a:t>OpenStack</a:t>
            </a:r>
            <a:endParaRPr sz="2000">
              <a:latin typeface="Overpass"/>
              <a:ea typeface="Overpass"/>
              <a:cs typeface="Overpass"/>
              <a:sym typeface="Overpass"/>
            </a:endParaRPr>
          </a:p>
          <a:p>
            <a:pPr indent="0" lvl="0" marL="0" rtl="0" algn="ctr">
              <a:spcBef>
                <a:spcPts val="0"/>
              </a:spcBef>
              <a:spcAft>
                <a:spcPts val="0"/>
              </a:spcAft>
              <a:buNone/>
            </a:pPr>
            <a:r>
              <a:rPr lang="en" sz="2000">
                <a:latin typeface="Overpass"/>
                <a:ea typeface="Overpass"/>
                <a:cs typeface="Overpass"/>
                <a:sym typeface="Overpass"/>
              </a:rPr>
              <a:t>baremetal</a:t>
            </a:r>
            <a:endParaRPr sz="2000">
              <a:latin typeface="Overpass"/>
              <a:ea typeface="Overpass"/>
              <a:cs typeface="Overpass"/>
              <a:sym typeface="Overpass"/>
            </a:endParaRPr>
          </a:p>
        </p:txBody>
      </p:sp>
      <p:sp>
        <p:nvSpPr>
          <p:cNvPr id="272" name="Google Shape;272;p23"/>
          <p:cNvSpPr/>
          <p:nvPr/>
        </p:nvSpPr>
        <p:spPr>
          <a:xfrm rot="-5400000">
            <a:off x="2392325" y="5182275"/>
            <a:ext cx="104700" cy="2152500"/>
          </a:xfrm>
          <a:prstGeom prst="leftBrace">
            <a:avLst>
              <a:gd fmla="val 8333"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rot="-5400000">
            <a:off x="9004975" y="1994925"/>
            <a:ext cx="104700" cy="8527200"/>
          </a:xfrm>
          <a:prstGeom prst="leftBrace">
            <a:avLst>
              <a:gd fmla="val 8333"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rot="5400000">
            <a:off x="5263175" y="-1078550"/>
            <a:ext cx="190800" cy="8810700"/>
          </a:xfrm>
          <a:prstGeom prst="leftBracket">
            <a:avLst>
              <a:gd fmla="val 8333"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txBox="1"/>
          <p:nvPr/>
        </p:nvSpPr>
        <p:spPr>
          <a:xfrm>
            <a:off x="4550413" y="3161650"/>
            <a:ext cx="1731300" cy="7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verpass"/>
                <a:ea typeface="Overpass"/>
                <a:cs typeface="Overpass"/>
                <a:sym typeface="Overpass"/>
              </a:rPr>
              <a:t>Pre-Production</a:t>
            </a:r>
            <a:endParaRPr b="1">
              <a:latin typeface="Overpass"/>
              <a:ea typeface="Overpass"/>
              <a:cs typeface="Overpass"/>
              <a:sym typeface="Overpass"/>
            </a:endParaRPr>
          </a:p>
        </p:txBody>
      </p:sp>
      <p:sp>
        <p:nvSpPr>
          <p:cNvPr id="276" name="Google Shape;276;p23"/>
          <p:cNvSpPr/>
          <p:nvPr/>
        </p:nvSpPr>
        <p:spPr>
          <a:xfrm rot="5400000">
            <a:off x="12031824" y="2138650"/>
            <a:ext cx="190800" cy="2376300"/>
          </a:xfrm>
          <a:prstGeom prst="leftBracket">
            <a:avLst>
              <a:gd fmla="val 8333"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txBox="1"/>
          <p:nvPr/>
        </p:nvSpPr>
        <p:spPr>
          <a:xfrm>
            <a:off x="11497125" y="3173200"/>
            <a:ext cx="14931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verpass"/>
                <a:ea typeface="Overpass"/>
                <a:cs typeface="Overpass"/>
                <a:sym typeface="Overpass"/>
              </a:rPr>
              <a:t>Production</a:t>
            </a:r>
            <a:endParaRPr b="1">
              <a:latin typeface="Overpass"/>
              <a:ea typeface="Overpass"/>
              <a:cs typeface="Overpass"/>
              <a:sym typeface="Overpas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4"/>
          <p:cNvSpPr txBox="1"/>
          <p:nvPr>
            <p:ph type="title"/>
          </p:nvPr>
        </p:nvSpPr>
        <p:spPr>
          <a:xfrm>
            <a:off x="2103120" y="1135200"/>
            <a:ext cx="10424100" cy="1161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latin typeface="Overpass"/>
                <a:ea typeface="Overpass"/>
                <a:cs typeface="Overpass"/>
                <a:sym typeface="Overpass"/>
              </a:rPr>
              <a:t>One </a:t>
            </a:r>
            <a:r>
              <a:rPr b="1" lang="en">
                <a:latin typeface="Overpass"/>
                <a:ea typeface="Overpass"/>
                <a:cs typeface="Overpass"/>
                <a:sym typeface="Overpass"/>
              </a:rPr>
              <a:t>Continuous</a:t>
            </a:r>
            <a:r>
              <a:rPr b="1" lang="en">
                <a:latin typeface="Overpass"/>
                <a:ea typeface="Overpass"/>
                <a:cs typeface="Overpass"/>
                <a:sym typeface="Overpass"/>
              </a:rPr>
              <a:t> Delivery</a:t>
            </a:r>
            <a:endParaRPr b="1">
              <a:latin typeface="Overpass"/>
              <a:ea typeface="Overpass"/>
              <a:cs typeface="Overpass"/>
              <a:sym typeface="Overpass"/>
            </a:endParaRPr>
          </a:p>
          <a:p>
            <a:pPr indent="0" lvl="0" marL="0" rtl="0" algn="ctr">
              <a:spcBef>
                <a:spcPts val="0"/>
              </a:spcBef>
              <a:spcAft>
                <a:spcPts val="0"/>
              </a:spcAft>
              <a:buNone/>
            </a:pPr>
            <a:r>
              <a:rPr lang="en"/>
              <a:t>Multiple Clouds</a:t>
            </a:r>
            <a:endParaRPr/>
          </a:p>
          <a:p>
            <a:pPr indent="0" lvl="0" marL="0" rtl="0" algn="ctr">
              <a:spcBef>
                <a:spcPts val="0"/>
              </a:spcBef>
              <a:spcAft>
                <a:spcPts val="0"/>
              </a:spcAft>
              <a:buNone/>
            </a:pPr>
            <a:r>
              <a:rPr lang="en"/>
              <a:t>Multiple Platforms</a:t>
            </a:r>
            <a:endParaRPr/>
          </a:p>
        </p:txBody>
      </p:sp>
      <p:sp>
        <p:nvSpPr>
          <p:cNvPr id="283" name="Google Shape;283;p24"/>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284" name="Google Shape;284;p24"/>
          <p:cNvGrpSpPr/>
          <p:nvPr/>
        </p:nvGrpSpPr>
        <p:grpSpPr>
          <a:xfrm>
            <a:off x="824075" y="3585000"/>
            <a:ext cx="12936050" cy="670325"/>
            <a:chOff x="824075" y="4956600"/>
            <a:chExt cx="12936050" cy="670325"/>
          </a:xfrm>
        </p:grpSpPr>
        <p:sp>
          <p:nvSpPr>
            <p:cNvPr id="285" name="Google Shape;285;p24"/>
            <p:cNvSpPr/>
            <p:nvPr/>
          </p:nvSpPr>
          <p:spPr>
            <a:xfrm>
              <a:off x="13329325" y="4957625"/>
              <a:ext cx="430800" cy="669300"/>
            </a:xfrm>
            <a:prstGeom prst="homePlate">
              <a:avLst>
                <a:gd fmla="val 50000" name="adj"/>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a:off x="1109975" y="4956600"/>
              <a:ext cx="3892200" cy="6693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a:ea typeface="Overpass"/>
                  <a:cs typeface="Overpass"/>
                  <a:sym typeface="Overpass"/>
                </a:rPr>
                <a:t>DEVELOPMENT</a:t>
              </a:r>
              <a:endParaRPr sz="1800">
                <a:solidFill>
                  <a:srgbClr val="FFFFFF"/>
                </a:solidFill>
                <a:latin typeface="Overpass"/>
                <a:ea typeface="Overpass"/>
                <a:cs typeface="Overpass"/>
                <a:sym typeface="Overpass"/>
              </a:endParaRPr>
            </a:p>
          </p:txBody>
        </p:sp>
        <p:sp>
          <p:nvSpPr>
            <p:cNvPr id="287" name="Google Shape;287;p24"/>
            <p:cNvSpPr/>
            <p:nvPr/>
          </p:nvSpPr>
          <p:spPr>
            <a:xfrm>
              <a:off x="4851575" y="4956600"/>
              <a:ext cx="4559700" cy="6693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lt1"/>
                  </a:solidFill>
                  <a:latin typeface="Overpass"/>
                  <a:ea typeface="Overpass"/>
                  <a:cs typeface="Overpass"/>
                  <a:sym typeface="Overpass"/>
                </a:rPr>
                <a:t>CONTINUOUS INTEGRATION</a:t>
              </a:r>
              <a:endParaRPr sz="1800">
                <a:solidFill>
                  <a:srgbClr val="FFFFFF"/>
                </a:solidFill>
                <a:latin typeface="Overpass"/>
                <a:ea typeface="Overpass"/>
                <a:cs typeface="Overpass"/>
                <a:sym typeface="Overpass"/>
              </a:endParaRPr>
            </a:p>
          </p:txBody>
        </p:sp>
        <p:sp>
          <p:nvSpPr>
            <p:cNvPr id="288" name="Google Shape;288;p24"/>
            <p:cNvSpPr/>
            <p:nvPr/>
          </p:nvSpPr>
          <p:spPr>
            <a:xfrm>
              <a:off x="9508800" y="4956600"/>
              <a:ext cx="3892200" cy="6693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lt1"/>
                  </a:solidFill>
                  <a:latin typeface="Overpass"/>
                  <a:ea typeface="Overpass"/>
                  <a:cs typeface="Overpass"/>
                  <a:sym typeface="Overpass"/>
                </a:rPr>
                <a:t>CONTINUOUS DELIVERY</a:t>
              </a:r>
              <a:endParaRPr sz="1800">
                <a:solidFill>
                  <a:srgbClr val="FFFFFF"/>
                </a:solidFill>
                <a:latin typeface="Overpass"/>
                <a:ea typeface="Overpass"/>
                <a:cs typeface="Overpass"/>
                <a:sym typeface="Overpass"/>
              </a:endParaRPr>
            </a:p>
          </p:txBody>
        </p:sp>
        <p:sp>
          <p:nvSpPr>
            <p:cNvPr id="289" name="Google Shape;289;p24"/>
            <p:cNvSpPr/>
            <p:nvPr/>
          </p:nvSpPr>
          <p:spPr>
            <a:xfrm>
              <a:off x="824075" y="4957625"/>
              <a:ext cx="715200" cy="669300"/>
            </a:xfrm>
            <a:prstGeom prst="chevron">
              <a:avLst>
                <a:gd fmla="val 28436" name="adj"/>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4439971" y="4957625"/>
              <a:ext cx="715200" cy="669300"/>
            </a:xfrm>
            <a:prstGeom prst="chevron">
              <a:avLst>
                <a:gd fmla="val 28436" name="adj"/>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a:off x="9011971" y="4957625"/>
              <a:ext cx="715200" cy="669300"/>
            </a:xfrm>
            <a:prstGeom prst="chevron">
              <a:avLst>
                <a:gd fmla="val 28436" name="adj"/>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24"/>
          <p:cNvSpPr txBox="1"/>
          <p:nvPr/>
        </p:nvSpPr>
        <p:spPr>
          <a:xfrm>
            <a:off x="1570850" y="5146400"/>
            <a:ext cx="2877600" cy="82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Overpass"/>
                <a:ea typeface="Overpass"/>
                <a:cs typeface="Overpass"/>
                <a:sym typeface="Overpass"/>
              </a:rPr>
              <a:t>Workstation</a:t>
            </a:r>
            <a:endParaRPr sz="2000">
              <a:latin typeface="Overpass"/>
              <a:ea typeface="Overpass"/>
              <a:cs typeface="Overpass"/>
              <a:sym typeface="Overpass"/>
            </a:endParaRPr>
          </a:p>
        </p:txBody>
      </p:sp>
      <p:sp>
        <p:nvSpPr>
          <p:cNvPr id="293" name="Google Shape;293;p24"/>
          <p:cNvSpPr txBox="1"/>
          <p:nvPr/>
        </p:nvSpPr>
        <p:spPr>
          <a:xfrm>
            <a:off x="5685650" y="5146400"/>
            <a:ext cx="2877600" cy="82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Overpass"/>
                <a:ea typeface="Overpass"/>
                <a:cs typeface="Overpass"/>
                <a:sym typeface="Overpass"/>
              </a:rPr>
              <a:t>Kubernetes</a:t>
            </a:r>
            <a:endParaRPr sz="2000">
              <a:latin typeface="Overpass"/>
              <a:ea typeface="Overpass"/>
              <a:cs typeface="Overpass"/>
              <a:sym typeface="Overpass"/>
            </a:endParaRPr>
          </a:p>
        </p:txBody>
      </p:sp>
      <p:sp>
        <p:nvSpPr>
          <p:cNvPr id="294" name="Google Shape;294;p24"/>
          <p:cNvSpPr txBox="1"/>
          <p:nvPr/>
        </p:nvSpPr>
        <p:spPr>
          <a:xfrm>
            <a:off x="10105250" y="5146400"/>
            <a:ext cx="2877600" cy="233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Overpass"/>
                <a:ea typeface="Overpass"/>
                <a:cs typeface="Overpass"/>
                <a:sym typeface="Overpass"/>
              </a:rPr>
              <a:t>Kubernetes</a:t>
            </a:r>
            <a:endParaRPr sz="2000">
              <a:latin typeface="Overpass"/>
              <a:ea typeface="Overpass"/>
              <a:cs typeface="Overpass"/>
              <a:sym typeface="Overpass"/>
            </a:endParaRPr>
          </a:p>
          <a:p>
            <a:pPr indent="0" lvl="0" marL="0" rtl="0" algn="ctr">
              <a:spcBef>
                <a:spcPts val="0"/>
              </a:spcBef>
              <a:spcAft>
                <a:spcPts val="0"/>
              </a:spcAft>
              <a:buNone/>
            </a:pPr>
            <a:r>
              <a:rPr lang="en" sz="2000">
                <a:solidFill>
                  <a:schemeClr val="dk1"/>
                </a:solidFill>
                <a:latin typeface="Overpass"/>
                <a:ea typeface="Overpass"/>
                <a:cs typeface="Overpass"/>
                <a:sym typeface="Overpass"/>
              </a:rPr>
              <a:t>Azure</a:t>
            </a:r>
            <a:endParaRPr sz="2000">
              <a:solidFill>
                <a:schemeClr val="dk1"/>
              </a:solidFill>
              <a:latin typeface="Overpass"/>
              <a:ea typeface="Overpass"/>
              <a:cs typeface="Overpass"/>
              <a:sym typeface="Overpass"/>
            </a:endParaRPr>
          </a:p>
          <a:p>
            <a:pPr indent="0" lvl="0" marL="0" rtl="0" algn="ctr">
              <a:spcBef>
                <a:spcPts val="0"/>
              </a:spcBef>
              <a:spcAft>
                <a:spcPts val="0"/>
              </a:spcAft>
              <a:buNone/>
            </a:pPr>
            <a:r>
              <a:rPr lang="en" sz="2000">
                <a:latin typeface="Overpass"/>
                <a:ea typeface="Overpass"/>
                <a:cs typeface="Overpass"/>
                <a:sym typeface="Overpass"/>
              </a:rPr>
              <a:t>AWS</a:t>
            </a:r>
            <a:endParaRPr sz="2000">
              <a:latin typeface="Overpass"/>
              <a:ea typeface="Overpass"/>
              <a:cs typeface="Overpass"/>
              <a:sym typeface="Overpass"/>
            </a:endParaRPr>
          </a:p>
          <a:p>
            <a:pPr indent="0" lvl="0" marL="0" rtl="0" algn="ctr">
              <a:spcBef>
                <a:spcPts val="0"/>
              </a:spcBef>
              <a:spcAft>
                <a:spcPts val="0"/>
              </a:spcAft>
              <a:buNone/>
            </a:pPr>
            <a:r>
              <a:rPr lang="en" sz="2000">
                <a:latin typeface="Overpass"/>
                <a:ea typeface="Overpass"/>
                <a:cs typeface="Overpass"/>
                <a:sym typeface="Overpass"/>
              </a:rPr>
              <a:t>GCP</a:t>
            </a:r>
            <a:endParaRPr sz="2000">
              <a:latin typeface="Overpass"/>
              <a:ea typeface="Overpass"/>
              <a:cs typeface="Overpass"/>
              <a:sym typeface="Overpass"/>
            </a:endParaRPr>
          </a:p>
          <a:p>
            <a:pPr indent="0" lvl="0" marL="0" rtl="0" algn="ctr">
              <a:spcBef>
                <a:spcPts val="0"/>
              </a:spcBef>
              <a:spcAft>
                <a:spcPts val="0"/>
              </a:spcAft>
              <a:buNone/>
            </a:pPr>
            <a:r>
              <a:rPr lang="en" sz="2000">
                <a:latin typeface="Overpass"/>
                <a:ea typeface="Overpass"/>
                <a:cs typeface="Overpass"/>
                <a:sym typeface="Overpass"/>
              </a:rPr>
              <a:t>VMware</a:t>
            </a:r>
            <a:endParaRPr sz="2000">
              <a:latin typeface="Overpass"/>
              <a:ea typeface="Overpass"/>
              <a:cs typeface="Overpass"/>
              <a:sym typeface="Overpass"/>
            </a:endParaRPr>
          </a:p>
          <a:p>
            <a:pPr indent="0" lvl="0" marL="0" rtl="0" algn="ctr">
              <a:spcBef>
                <a:spcPts val="0"/>
              </a:spcBef>
              <a:spcAft>
                <a:spcPts val="0"/>
              </a:spcAft>
              <a:buNone/>
            </a:pPr>
            <a:r>
              <a:rPr lang="en" sz="2000">
                <a:latin typeface="Overpass"/>
                <a:ea typeface="Overpass"/>
                <a:cs typeface="Overpass"/>
                <a:sym typeface="Overpass"/>
              </a:rPr>
              <a:t>OpenStack</a:t>
            </a:r>
            <a:endParaRPr sz="2000">
              <a:latin typeface="Overpass"/>
              <a:ea typeface="Overpass"/>
              <a:cs typeface="Overpass"/>
              <a:sym typeface="Overpass"/>
            </a:endParaRPr>
          </a:p>
          <a:p>
            <a:pPr indent="0" lvl="0" marL="0" rtl="0" algn="ctr">
              <a:spcBef>
                <a:spcPts val="0"/>
              </a:spcBef>
              <a:spcAft>
                <a:spcPts val="0"/>
              </a:spcAft>
              <a:buNone/>
            </a:pPr>
            <a:r>
              <a:rPr lang="en" sz="2000">
                <a:latin typeface="Overpass"/>
                <a:ea typeface="Overpass"/>
                <a:cs typeface="Overpass"/>
                <a:sym typeface="Overpass"/>
              </a:rPr>
              <a:t>b</a:t>
            </a:r>
            <a:r>
              <a:rPr lang="en" sz="2000">
                <a:latin typeface="Overpass"/>
                <a:ea typeface="Overpass"/>
                <a:cs typeface="Overpass"/>
                <a:sym typeface="Overpass"/>
              </a:rPr>
              <a:t>aremetal</a:t>
            </a:r>
            <a:endParaRPr sz="2000">
              <a:latin typeface="Overpass"/>
              <a:ea typeface="Overpass"/>
              <a:cs typeface="Overpass"/>
              <a:sym typeface="Overpass"/>
            </a:endParaRPr>
          </a:p>
        </p:txBody>
      </p:sp>
      <p:pic>
        <p:nvPicPr>
          <p:cNvPr id="295" name="Google Shape;295;p24"/>
          <p:cNvPicPr preferRelativeResize="0"/>
          <p:nvPr/>
        </p:nvPicPr>
        <p:blipFill>
          <a:blip r:embed="rId3">
            <a:alphaModFix/>
          </a:blip>
          <a:stretch>
            <a:fillRect/>
          </a:stretch>
        </p:blipFill>
        <p:spPr>
          <a:xfrm>
            <a:off x="2816175" y="4677643"/>
            <a:ext cx="585072" cy="429509"/>
          </a:xfrm>
          <a:prstGeom prst="rect">
            <a:avLst/>
          </a:prstGeom>
          <a:noFill/>
          <a:ln>
            <a:noFill/>
          </a:ln>
        </p:spPr>
      </p:pic>
      <p:pic>
        <p:nvPicPr>
          <p:cNvPr id="296" name="Google Shape;296;p24"/>
          <p:cNvPicPr preferRelativeResize="0"/>
          <p:nvPr/>
        </p:nvPicPr>
        <p:blipFill rotWithShape="1">
          <a:blip r:embed="rId4">
            <a:alphaModFix/>
          </a:blip>
          <a:srcRect b="27813" l="0" r="0" t="0"/>
          <a:stretch/>
        </p:blipFill>
        <p:spPr>
          <a:xfrm>
            <a:off x="6666639" y="4607775"/>
            <a:ext cx="946256" cy="569244"/>
          </a:xfrm>
          <a:prstGeom prst="rect">
            <a:avLst/>
          </a:prstGeom>
          <a:noFill/>
          <a:ln>
            <a:noFill/>
          </a:ln>
        </p:spPr>
      </p:pic>
      <p:pic>
        <p:nvPicPr>
          <p:cNvPr id="297" name="Google Shape;297;p24"/>
          <p:cNvPicPr preferRelativeResize="0"/>
          <p:nvPr/>
        </p:nvPicPr>
        <p:blipFill>
          <a:blip r:embed="rId5">
            <a:alphaModFix/>
          </a:blip>
          <a:stretch>
            <a:fillRect/>
          </a:stretch>
        </p:blipFill>
        <p:spPr>
          <a:xfrm>
            <a:off x="10826920" y="4499504"/>
            <a:ext cx="869300" cy="869300"/>
          </a:xfrm>
          <a:prstGeom prst="rect">
            <a:avLst/>
          </a:prstGeom>
          <a:noFill/>
          <a:ln>
            <a:noFill/>
          </a:ln>
        </p:spPr>
      </p:pic>
      <p:pic>
        <p:nvPicPr>
          <p:cNvPr id="298" name="Google Shape;298;p24"/>
          <p:cNvPicPr preferRelativeResize="0"/>
          <p:nvPr/>
        </p:nvPicPr>
        <p:blipFill>
          <a:blip r:embed="rId6">
            <a:alphaModFix/>
          </a:blip>
          <a:stretch>
            <a:fillRect/>
          </a:stretch>
        </p:blipFill>
        <p:spPr>
          <a:xfrm>
            <a:off x="11793015" y="4677650"/>
            <a:ext cx="428202" cy="515650"/>
          </a:xfrm>
          <a:prstGeom prst="rect">
            <a:avLst/>
          </a:prstGeom>
          <a:noFill/>
          <a:ln>
            <a:noFill/>
          </a:ln>
        </p:spPr>
      </p:pic>
      <p:pic>
        <p:nvPicPr>
          <p:cNvPr id="299" name="Google Shape;299;p24"/>
          <p:cNvPicPr preferRelativeResize="0"/>
          <p:nvPr/>
        </p:nvPicPr>
        <p:blipFill>
          <a:blip r:embed="rId7">
            <a:alphaModFix/>
          </a:blip>
          <a:stretch>
            <a:fillRect/>
          </a:stretch>
        </p:blipFill>
        <p:spPr>
          <a:xfrm>
            <a:off x="12356063" y="4677650"/>
            <a:ext cx="397662" cy="490643"/>
          </a:xfrm>
          <a:prstGeom prst="rect">
            <a:avLst/>
          </a:prstGeom>
          <a:noFill/>
          <a:ln>
            <a:noFill/>
          </a:ln>
        </p:spPr>
      </p:pic>
      <p:pic>
        <p:nvPicPr>
          <p:cNvPr id="300" name="Google Shape;300;p24"/>
          <p:cNvPicPr preferRelativeResize="0"/>
          <p:nvPr/>
        </p:nvPicPr>
        <p:blipFill rotWithShape="1">
          <a:blip r:embed="rId4">
            <a:alphaModFix/>
          </a:blip>
          <a:srcRect b="27813" l="0" r="0" t="0"/>
          <a:stretch/>
        </p:blipFill>
        <p:spPr>
          <a:xfrm>
            <a:off x="10095639" y="4607775"/>
            <a:ext cx="946256" cy="569244"/>
          </a:xfrm>
          <a:prstGeom prst="rect">
            <a:avLst/>
          </a:prstGeom>
          <a:noFill/>
          <a:ln>
            <a:noFill/>
          </a:ln>
        </p:spPr>
      </p:pic>
      <p:sp>
        <p:nvSpPr>
          <p:cNvPr id="301" name="Google Shape;301;p24"/>
          <p:cNvSpPr txBox="1"/>
          <p:nvPr/>
        </p:nvSpPr>
        <p:spPr>
          <a:xfrm>
            <a:off x="1669913" y="6573675"/>
            <a:ext cx="2877600" cy="82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Overpass"/>
                <a:ea typeface="Overpass"/>
                <a:cs typeface="Overpass"/>
                <a:sym typeface="Overpass"/>
              </a:rPr>
              <a:t>Kubernetes</a:t>
            </a:r>
            <a:endParaRPr sz="2000">
              <a:latin typeface="Overpass"/>
              <a:ea typeface="Overpass"/>
              <a:cs typeface="Overpass"/>
              <a:sym typeface="Overpass"/>
            </a:endParaRPr>
          </a:p>
        </p:txBody>
      </p:sp>
      <p:pic>
        <p:nvPicPr>
          <p:cNvPr id="302" name="Google Shape;302;p24"/>
          <p:cNvPicPr preferRelativeResize="0"/>
          <p:nvPr/>
        </p:nvPicPr>
        <p:blipFill rotWithShape="1">
          <a:blip r:embed="rId4">
            <a:alphaModFix/>
          </a:blip>
          <a:srcRect b="27813" l="0" r="0" t="0"/>
          <a:stretch/>
        </p:blipFill>
        <p:spPr>
          <a:xfrm>
            <a:off x="2650902" y="6035050"/>
            <a:ext cx="946256" cy="56924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5"/>
          <p:cNvSpPr txBox="1"/>
          <p:nvPr>
            <p:ph type="title"/>
          </p:nvPr>
        </p:nvSpPr>
        <p:spPr>
          <a:xfrm>
            <a:off x="2103120" y="1135200"/>
            <a:ext cx="10424100" cy="1161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Traditional, Cloud-Native and the Transition</a:t>
            </a:r>
            <a:endParaRPr/>
          </a:p>
        </p:txBody>
      </p:sp>
      <p:sp>
        <p:nvSpPr>
          <p:cNvPr id="308" name="Google Shape;308;p25"/>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09" name="Google Shape;309;p25"/>
          <p:cNvSpPr/>
          <p:nvPr/>
        </p:nvSpPr>
        <p:spPr>
          <a:xfrm>
            <a:off x="2098600" y="2599550"/>
            <a:ext cx="4865400" cy="671700"/>
          </a:xfrm>
          <a:prstGeom prst="rect">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Traditional CI/CD</a:t>
            </a:r>
            <a:endParaRPr sz="2400">
              <a:solidFill>
                <a:srgbClr val="FFFFFF"/>
              </a:solidFill>
              <a:latin typeface="Overpass"/>
              <a:ea typeface="Overpass"/>
              <a:cs typeface="Overpass"/>
              <a:sym typeface="Overpass"/>
            </a:endParaRPr>
          </a:p>
        </p:txBody>
      </p:sp>
      <p:sp>
        <p:nvSpPr>
          <p:cNvPr id="310" name="Google Shape;310;p25"/>
          <p:cNvSpPr/>
          <p:nvPr/>
        </p:nvSpPr>
        <p:spPr>
          <a:xfrm>
            <a:off x="7204000" y="2599550"/>
            <a:ext cx="4865400" cy="6717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Cloud-Native CI/CD</a:t>
            </a:r>
            <a:endParaRPr sz="2400">
              <a:solidFill>
                <a:srgbClr val="FFFFFF"/>
              </a:solidFill>
              <a:latin typeface="Overpass"/>
              <a:ea typeface="Overpass"/>
              <a:cs typeface="Overpass"/>
              <a:sym typeface="Overpass"/>
            </a:endParaRPr>
          </a:p>
        </p:txBody>
      </p:sp>
      <p:sp>
        <p:nvSpPr>
          <p:cNvPr id="311" name="Google Shape;311;p25"/>
          <p:cNvSpPr txBox="1"/>
          <p:nvPr/>
        </p:nvSpPr>
        <p:spPr>
          <a:xfrm>
            <a:off x="3127800" y="3591425"/>
            <a:ext cx="3725700" cy="1287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Overpass"/>
              <a:buChar char="●"/>
            </a:pPr>
            <a:r>
              <a:rPr lang="en" sz="2400">
                <a:latin typeface="Overpass"/>
                <a:ea typeface="Overpass"/>
                <a:cs typeface="Overpass"/>
                <a:sym typeface="Overpass"/>
              </a:rPr>
              <a:t>Monolithic</a:t>
            </a:r>
            <a:endParaRPr sz="2400">
              <a:latin typeface="Overpass"/>
              <a:ea typeface="Overpass"/>
              <a:cs typeface="Overpass"/>
              <a:sym typeface="Overpass"/>
            </a:endParaRPr>
          </a:p>
          <a:p>
            <a:pPr indent="-381000" lvl="0" marL="457200" rtl="0" algn="l">
              <a:spcBef>
                <a:spcPts val="0"/>
              </a:spcBef>
              <a:spcAft>
                <a:spcPts val="0"/>
              </a:spcAft>
              <a:buSzPts val="2400"/>
              <a:buFont typeface="Overpass"/>
              <a:buChar char="●"/>
            </a:pPr>
            <a:r>
              <a:rPr lang="en" sz="2400">
                <a:latin typeface="Overpass"/>
                <a:ea typeface="Overpass"/>
                <a:cs typeface="Overpass"/>
                <a:sym typeface="Overpass"/>
              </a:rPr>
              <a:t>Central governance</a:t>
            </a:r>
            <a:endParaRPr sz="2400">
              <a:latin typeface="Overpass"/>
              <a:ea typeface="Overpass"/>
              <a:cs typeface="Overpass"/>
              <a:sym typeface="Overpass"/>
            </a:endParaRPr>
          </a:p>
          <a:p>
            <a:pPr indent="-381000" lvl="0" marL="457200" rtl="0" algn="l">
              <a:spcBef>
                <a:spcPts val="0"/>
              </a:spcBef>
              <a:spcAft>
                <a:spcPts val="0"/>
              </a:spcAft>
              <a:buSzPts val="2400"/>
              <a:buFont typeface="Overpass"/>
              <a:buChar char="●"/>
            </a:pPr>
            <a:r>
              <a:rPr lang="en" sz="2400">
                <a:latin typeface="Overpass"/>
                <a:ea typeface="Overpass"/>
                <a:cs typeface="Overpass"/>
                <a:sym typeface="Overpass"/>
              </a:rPr>
              <a:t>Existing investments</a:t>
            </a:r>
            <a:endParaRPr sz="2400">
              <a:latin typeface="Overpass"/>
              <a:ea typeface="Overpass"/>
              <a:cs typeface="Overpass"/>
              <a:sym typeface="Overpass"/>
            </a:endParaRPr>
          </a:p>
        </p:txBody>
      </p:sp>
      <p:sp>
        <p:nvSpPr>
          <p:cNvPr id="312" name="Google Shape;312;p25"/>
          <p:cNvSpPr txBox="1"/>
          <p:nvPr/>
        </p:nvSpPr>
        <p:spPr>
          <a:xfrm>
            <a:off x="7928400" y="3591425"/>
            <a:ext cx="3985200" cy="1287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Overpass"/>
              <a:buChar char="●"/>
            </a:pPr>
            <a:r>
              <a:rPr lang="en" sz="2400">
                <a:latin typeface="Overpass"/>
                <a:ea typeface="Overpass"/>
                <a:cs typeface="Overpass"/>
                <a:sym typeface="Overpass"/>
              </a:rPr>
              <a:t>Serverless</a:t>
            </a:r>
            <a:endParaRPr sz="2400">
              <a:latin typeface="Overpass"/>
              <a:ea typeface="Overpass"/>
              <a:cs typeface="Overpass"/>
              <a:sym typeface="Overpass"/>
            </a:endParaRPr>
          </a:p>
          <a:p>
            <a:pPr indent="-381000" lvl="0" marL="457200" rtl="0" algn="l">
              <a:spcBef>
                <a:spcPts val="0"/>
              </a:spcBef>
              <a:spcAft>
                <a:spcPts val="0"/>
              </a:spcAft>
              <a:buSzPts val="2400"/>
              <a:buFont typeface="Overpass"/>
              <a:buChar char="●"/>
            </a:pPr>
            <a:r>
              <a:rPr lang="en" sz="2400">
                <a:latin typeface="Overpass"/>
                <a:ea typeface="Overpass"/>
                <a:cs typeface="Overpass"/>
                <a:sym typeface="Overpass"/>
              </a:rPr>
              <a:t>Cross-functional teams</a:t>
            </a:r>
            <a:endParaRPr sz="2400">
              <a:latin typeface="Overpass"/>
              <a:ea typeface="Overpass"/>
              <a:cs typeface="Overpass"/>
              <a:sym typeface="Overpass"/>
            </a:endParaRPr>
          </a:p>
          <a:p>
            <a:pPr indent="-381000" lvl="0" marL="457200" rtl="0" algn="l">
              <a:spcBef>
                <a:spcPts val="0"/>
              </a:spcBef>
              <a:spcAft>
                <a:spcPts val="0"/>
              </a:spcAft>
              <a:buSzPts val="2400"/>
              <a:buFont typeface="Overpass"/>
              <a:buChar char="●"/>
            </a:pPr>
            <a:r>
              <a:rPr lang="en" sz="2400">
                <a:latin typeface="Overpass"/>
                <a:ea typeface="Overpass"/>
                <a:cs typeface="Overpass"/>
                <a:sym typeface="Overpass"/>
              </a:rPr>
              <a:t>Kubernetes-native</a:t>
            </a:r>
            <a:endParaRPr sz="2400">
              <a:latin typeface="Overpass"/>
              <a:ea typeface="Overpass"/>
              <a:cs typeface="Overpass"/>
              <a:sym typeface="Overpas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6"/>
          <p:cNvSpPr/>
          <p:nvPr/>
        </p:nvSpPr>
        <p:spPr>
          <a:xfrm>
            <a:off x="0" y="5430800"/>
            <a:ext cx="14630400" cy="12879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txBox="1"/>
          <p:nvPr>
            <p:ph type="title"/>
          </p:nvPr>
        </p:nvSpPr>
        <p:spPr>
          <a:xfrm>
            <a:off x="2103120" y="1135200"/>
            <a:ext cx="10424100" cy="1161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Traditional, Cloud-Native and the Transition</a:t>
            </a:r>
            <a:endParaRPr/>
          </a:p>
        </p:txBody>
      </p:sp>
      <p:sp>
        <p:nvSpPr>
          <p:cNvPr id="319" name="Google Shape;319;p26"/>
          <p:cNvSpPr txBox="1"/>
          <p:nvPr>
            <p:ph idx="12" type="sldNum"/>
          </p:nvPr>
        </p:nvSpPr>
        <p:spPr>
          <a:xfrm>
            <a:off x="98370" y="7403467"/>
            <a:ext cx="878100" cy="172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20" name="Google Shape;320;p26"/>
          <p:cNvSpPr/>
          <p:nvPr/>
        </p:nvSpPr>
        <p:spPr>
          <a:xfrm>
            <a:off x="2098600" y="2599550"/>
            <a:ext cx="4865400" cy="671700"/>
          </a:xfrm>
          <a:prstGeom prst="rect">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Traditional CI/CD</a:t>
            </a:r>
            <a:endParaRPr sz="2400">
              <a:solidFill>
                <a:srgbClr val="FFFFFF"/>
              </a:solidFill>
              <a:latin typeface="Overpass"/>
              <a:ea typeface="Overpass"/>
              <a:cs typeface="Overpass"/>
              <a:sym typeface="Overpass"/>
            </a:endParaRPr>
          </a:p>
        </p:txBody>
      </p:sp>
      <p:sp>
        <p:nvSpPr>
          <p:cNvPr id="321" name="Google Shape;321;p26"/>
          <p:cNvSpPr/>
          <p:nvPr/>
        </p:nvSpPr>
        <p:spPr>
          <a:xfrm>
            <a:off x="7204000" y="2599550"/>
            <a:ext cx="4865400" cy="6717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Cloud-Native</a:t>
            </a:r>
            <a:r>
              <a:rPr lang="en" sz="2400">
                <a:solidFill>
                  <a:srgbClr val="FFFFFF"/>
                </a:solidFill>
                <a:latin typeface="Overpass"/>
                <a:ea typeface="Overpass"/>
                <a:cs typeface="Overpass"/>
                <a:sym typeface="Overpass"/>
              </a:rPr>
              <a:t> CI/CD</a:t>
            </a:r>
            <a:endParaRPr sz="2400">
              <a:solidFill>
                <a:srgbClr val="FFFFFF"/>
              </a:solidFill>
              <a:latin typeface="Overpass"/>
              <a:ea typeface="Overpass"/>
              <a:cs typeface="Overpass"/>
              <a:sym typeface="Overpass"/>
            </a:endParaRPr>
          </a:p>
        </p:txBody>
      </p:sp>
      <p:pic>
        <p:nvPicPr>
          <p:cNvPr id="322" name="Google Shape;322;p26"/>
          <p:cNvPicPr preferRelativeResize="0"/>
          <p:nvPr/>
        </p:nvPicPr>
        <p:blipFill rotWithShape="1">
          <a:blip r:embed="rId3">
            <a:alphaModFix/>
          </a:blip>
          <a:srcRect b="0" l="-5741" r="0" t="0"/>
          <a:stretch/>
        </p:blipFill>
        <p:spPr>
          <a:xfrm>
            <a:off x="8348525" y="5693968"/>
            <a:ext cx="2516148" cy="762525"/>
          </a:xfrm>
          <a:prstGeom prst="rect">
            <a:avLst/>
          </a:prstGeom>
          <a:noFill/>
          <a:ln>
            <a:noFill/>
          </a:ln>
        </p:spPr>
      </p:pic>
      <p:pic>
        <p:nvPicPr>
          <p:cNvPr id="323" name="Google Shape;323;p26"/>
          <p:cNvPicPr preferRelativeResize="0"/>
          <p:nvPr/>
        </p:nvPicPr>
        <p:blipFill>
          <a:blip r:embed="rId4">
            <a:alphaModFix/>
          </a:blip>
          <a:stretch>
            <a:fillRect/>
          </a:stretch>
        </p:blipFill>
        <p:spPr>
          <a:xfrm>
            <a:off x="3201925" y="5711758"/>
            <a:ext cx="2433274" cy="782550"/>
          </a:xfrm>
          <a:prstGeom prst="rect">
            <a:avLst/>
          </a:prstGeom>
          <a:noFill/>
          <a:ln>
            <a:noFill/>
          </a:ln>
        </p:spPr>
      </p:pic>
      <p:sp>
        <p:nvSpPr>
          <p:cNvPr id="324" name="Google Shape;324;p26"/>
          <p:cNvSpPr txBox="1"/>
          <p:nvPr/>
        </p:nvSpPr>
        <p:spPr>
          <a:xfrm>
            <a:off x="653375" y="5590400"/>
            <a:ext cx="1737600" cy="9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verpass"/>
                <a:ea typeface="Overpass"/>
                <a:cs typeface="Overpass"/>
                <a:sym typeface="Overpass"/>
              </a:rPr>
              <a:t>Red Hat</a:t>
            </a:r>
            <a:endParaRPr sz="1800">
              <a:latin typeface="Overpass"/>
              <a:ea typeface="Overpass"/>
              <a:cs typeface="Overpass"/>
              <a:sym typeface="Overpass"/>
            </a:endParaRPr>
          </a:p>
          <a:p>
            <a:pPr indent="0" lvl="0" marL="0" rtl="0" algn="l">
              <a:spcBef>
                <a:spcPts val="0"/>
              </a:spcBef>
              <a:spcAft>
                <a:spcPts val="0"/>
              </a:spcAft>
              <a:buNone/>
            </a:pPr>
            <a:r>
              <a:rPr lang="en" sz="1800">
                <a:latin typeface="Overpass"/>
                <a:ea typeface="Overpass"/>
                <a:cs typeface="Overpass"/>
                <a:sym typeface="Overpass"/>
              </a:rPr>
              <a:t>OpenShift</a:t>
            </a:r>
            <a:endParaRPr sz="1800">
              <a:latin typeface="Overpass"/>
              <a:ea typeface="Overpass"/>
              <a:cs typeface="Overpass"/>
              <a:sym typeface="Overpass"/>
            </a:endParaRPr>
          </a:p>
          <a:p>
            <a:pPr indent="0" lvl="0" marL="0" rtl="0" algn="l">
              <a:spcBef>
                <a:spcPts val="0"/>
              </a:spcBef>
              <a:spcAft>
                <a:spcPts val="0"/>
              </a:spcAft>
              <a:buNone/>
            </a:pPr>
            <a:r>
              <a:rPr lang="en" sz="1800">
                <a:latin typeface="Overpass"/>
                <a:ea typeface="Overpass"/>
                <a:cs typeface="Overpass"/>
                <a:sym typeface="Overpass"/>
              </a:rPr>
              <a:t>Offering</a:t>
            </a:r>
            <a:endParaRPr sz="1800">
              <a:latin typeface="Overpass"/>
              <a:ea typeface="Overpass"/>
              <a:cs typeface="Overpass"/>
              <a:sym typeface="Overpass"/>
            </a:endParaRPr>
          </a:p>
        </p:txBody>
      </p:sp>
      <p:sp>
        <p:nvSpPr>
          <p:cNvPr id="325" name="Google Shape;325;p26"/>
          <p:cNvSpPr txBox="1"/>
          <p:nvPr/>
        </p:nvSpPr>
        <p:spPr>
          <a:xfrm>
            <a:off x="3127800" y="3591425"/>
            <a:ext cx="3725700" cy="1287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Overpass"/>
              <a:buChar char="●"/>
            </a:pPr>
            <a:r>
              <a:rPr lang="en" sz="2400">
                <a:latin typeface="Overpass"/>
                <a:ea typeface="Overpass"/>
                <a:cs typeface="Overpass"/>
                <a:sym typeface="Overpass"/>
              </a:rPr>
              <a:t>Monolithic</a:t>
            </a:r>
            <a:endParaRPr sz="2400">
              <a:latin typeface="Overpass"/>
              <a:ea typeface="Overpass"/>
              <a:cs typeface="Overpass"/>
              <a:sym typeface="Overpass"/>
            </a:endParaRPr>
          </a:p>
          <a:p>
            <a:pPr indent="-381000" lvl="0" marL="457200" rtl="0" algn="l">
              <a:spcBef>
                <a:spcPts val="0"/>
              </a:spcBef>
              <a:spcAft>
                <a:spcPts val="0"/>
              </a:spcAft>
              <a:buSzPts val="2400"/>
              <a:buFont typeface="Overpass"/>
              <a:buChar char="●"/>
            </a:pPr>
            <a:r>
              <a:rPr lang="en" sz="2400">
                <a:latin typeface="Overpass"/>
                <a:ea typeface="Overpass"/>
                <a:cs typeface="Overpass"/>
                <a:sym typeface="Overpass"/>
              </a:rPr>
              <a:t>Central governance</a:t>
            </a:r>
            <a:endParaRPr sz="2400">
              <a:latin typeface="Overpass"/>
              <a:ea typeface="Overpass"/>
              <a:cs typeface="Overpass"/>
              <a:sym typeface="Overpass"/>
            </a:endParaRPr>
          </a:p>
          <a:p>
            <a:pPr indent="-381000" lvl="0" marL="457200" rtl="0" algn="l">
              <a:spcBef>
                <a:spcPts val="0"/>
              </a:spcBef>
              <a:spcAft>
                <a:spcPts val="0"/>
              </a:spcAft>
              <a:buSzPts val="2400"/>
              <a:buFont typeface="Overpass"/>
              <a:buChar char="●"/>
            </a:pPr>
            <a:r>
              <a:rPr lang="en" sz="2400">
                <a:latin typeface="Overpass"/>
                <a:ea typeface="Overpass"/>
                <a:cs typeface="Overpass"/>
                <a:sym typeface="Overpass"/>
              </a:rPr>
              <a:t>Existing investments</a:t>
            </a:r>
            <a:endParaRPr sz="2400">
              <a:latin typeface="Overpass"/>
              <a:ea typeface="Overpass"/>
              <a:cs typeface="Overpass"/>
              <a:sym typeface="Overpass"/>
            </a:endParaRPr>
          </a:p>
        </p:txBody>
      </p:sp>
      <p:sp>
        <p:nvSpPr>
          <p:cNvPr id="326" name="Google Shape;326;p26"/>
          <p:cNvSpPr txBox="1"/>
          <p:nvPr/>
        </p:nvSpPr>
        <p:spPr>
          <a:xfrm>
            <a:off x="7928400" y="3591425"/>
            <a:ext cx="3985200" cy="1287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Overpass"/>
              <a:buChar char="●"/>
            </a:pPr>
            <a:r>
              <a:rPr lang="en" sz="2400">
                <a:latin typeface="Overpass"/>
                <a:ea typeface="Overpass"/>
                <a:cs typeface="Overpass"/>
                <a:sym typeface="Overpass"/>
              </a:rPr>
              <a:t>Serverless</a:t>
            </a:r>
            <a:endParaRPr sz="2400">
              <a:latin typeface="Overpass"/>
              <a:ea typeface="Overpass"/>
              <a:cs typeface="Overpass"/>
              <a:sym typeface="Overpass"/>
            </a:endParaRPr>
          </a:p>
          <a:p>
            <a:pPr indent="-381000" lvl="0" marL="457200" rtl="0" algn="l">
              <a:spcBef>
                <a:spcPts val="0"/>
              </a:spcBef>
              <a:spcAft>
                <a:spcPts val="0"/>
              </a:spcAft>
              <a:buSzPts val="2400"/>
              <a:buFont typeface="Overpass"/>
              <a:buChar char="●"/>
            </a:pPr>
            <a:r>
              <a:rPr lang="en" sz="2400">
                <a:latin typeface="Overpass"/>
                <a:ea typeface="Overpass"/>
                <a:cs typeface="Overpass"/>
                <a:sym typeface="Overpass"/>
              </a:rPr>
              <a:t>Cross-functional teams</a:t>
            </a:r>
            <a:endParaRPr sz="2400">
              <a:latin typeface="Overpass"/>
              <a:ea typeface="Overpass"/>
              <a:cs typeface="Overpass"/>
              <a:sym typeface="Overpass"/>
            </a:endParaRPr>
          </a:p>
          <a:p>
            <a:pPr indent="-381000" lvl="0" marL="457200" rtl="0" algn="l">
              <a:spcBef>
                <a:spcPts val="0"/>
              </a:spcBef>
              <a:spcAft>
                <a:spcPts val="0"/>
              </a:spcAft>
              <a:buSzPts val="2400"/>
              <a:buFont typeface="Overpass"/>
              <a:buChar char="●"/>
            </a:pPr>
            <a:r>
              <a:rPr lang="en" sz="2400">
                <a:latin typeface="Overpass"/>
                <a:ea typeface="Overpass"/>
                <a:cs typeface="Overpass"/>
                <a:sym typeface="Overpass"/>
              </a:rPr>
              <a:t>Kubernetes-native</a:t>
            </a:r>
            <a:endParaRPr sz="2400">
              <a:latin typeface="Overpass"/>
              <a:ea typeface="Overpass"/>
              <a:cs typeface="Overpass"/>
              <a:sym typeface="Overpass"/>
            </a:endParaRPr>
          </a:p>
        </p:txBody>
      </p:sp>
    </p:spTree>
  </p:cSld>
  <p:clrMapOvr>
    <a:masterClrMapping/>
  </p:clrMapOvr>
</p:sld>
</file>

<file path=ppt/theme/theme1.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